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0"/>
  </p:notesMasterIdLst>
  <p:sldIdLst>
    <p:sldId id="269" r:id="rId5"/>
    <p:sldId id="271" r:id="rId6"/>
    <p:sldId id="306" r:id="rId7"/>
    <p:sldId id="308" r:id="rId8"/>
    <p:sldId id="424" r:id="rId9"/>
    <p:sldId id="425" r:id="rId10"/>
    <p:sldId id="307" r:id="rId11"/>
    <p:sldId id="426" r:id="rId12"/>
    <p:sldId id="428" r:id="rId13"/>
    <p:sldId id="427" r:id="rId14"/>
    <p:sldId id="465" r:id="rId15"/>
    <p:sldId id="280" r:id="rId16"/>
    <p:sldId id="281" r:id="rId17"/>
    <p:sldId id="282" r:id="rId18"/>
    <p:sldId id="429" r:id="rId19"/>
    <p:sldId id="285" r:id="rId20"/>
    <p:sldId id="443" r:id="rId21"/>
    <p:sldId id="444" r:id="rId22"/>
    <p:sldId id="377" r:id="rId23"/>
    <p:sldId id="472" r:id="rId24"/>
    <p:sldId id="391" r:id="rId25"/>
    <p:sldId id="279" r:id="rId26"/>
    <p:sldId id="430" r:id="rId27"/>
    <p:sldId id="431" r:id="rId28"/>
    <p:sldId id="432" r:id="rId29"/>
    <p:sldId id="433" r:id="rId30"/>
    <p:sldId id="376" r:id="rId31"/>
    <p:sldId id="434" r:id="rId32"/>
    <p:sldId id="435" r:id="rId33"/>
    <p:sldId id="436" r:id="rId34"/>
    <p:sldId id="437" r:id="rId35"/>
    <p:sldId id="466" r:id="rId36"/>
    <p:sldId id="438" r:id="rId37"/>
    <p:sldId id="439" r:id="rId38"/>
    <p:sldId id="468" r:id="rId39"/>
    <p:sldId id="289" r:id="rId40"/>
    <p:sldId id="290" r:id="rId41"/>
    <p:sldId id="291" r:id="rId42"/>
    <p:sldId id="292" r:id="rId43"/>
    <p:sldId id="467" r:id="rId44"/>
    <p:sldId id="469" r:id="rId45"/>
    <p:sldId id="471" r:id="rId46"/>
    <p:sldId id="470" r:id="rId47"/>
    <p:sldId id="442" r:id="rId48"/>
    <p:sldId id="473" r:id="rId49"/>
    <p:sldId id="474" r:id="rId50"/>
    <p:sldId id="475" r:id="rId51"/>
    <p:sldId id="476" r:id="rId52"/>
    <p:sldId id="309" r:id="rId53"/>
    <p:sldId id="413" r:id="rId54"/>
    <p:sldId id="414" r:id="rId55"/>
    <p:sldId id="311" r:id="rId56"/>
    <p:sldId id="312" r:id="rId57"/>
    <p:sldId id="313" r:id="rId58"/>
    <p:sldId id="310" r:id="rId59"/>
    <p:sldId id="415" r:id="rId60"/>
    <p:sldId id="287" r:id="rId61"/>
    <p:sldId id="296" r:id="rId62"/>
    <p:sldId id="293" r:id="rId63"/>
    <p:sldId id="294" r:id="rId64"/>
    <p:sldId id="298" r:id="rId65"/>
    <p:sldId id="378" r:id="rId66"/>
    <p:sldId id="284" r:id="rId67"/>
    <p:sldId id="276" r:id="rId68"/>
    <p:sldId id="417" r:id="rId69"/>
    <p:sldId id="418" r:id="rId70"/>
    <p:sldId id="419" r:id="rId71"/>
    <p:sldId id="420" r:id="rId72"/>
    <p:sldId id="421" r:id="rId73"/>
    <p:sldId id="416" r:id="rId74"/>
    <p:sldId id="302" r:id="rId75"/>
    <p:sldId id="423" r:id="rId76"/>
    <p:sldId id="380" r:id="rId77"/>
    <p:sldId id="317" r:id="rId78"/>
    <p:sldId id="303" r:id="rId7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32C0D654-279C-4CF0-A0EB-44946F83B8F2}">
          <p14:sldIdLst>
            <p14:sldId id="269"/>
            <p14:sldId id="271"/>
            <p14:sldId id="306"/>
            <p14:sldId id="308"/>
          </p14:sldIdLst>
        </p14:section>
        <p14:section name="step-by-step plan" id="{17151B5B-2B31-9D43-A430-11E4D62384F8}">
          <p14:sldIdLst>
            <p14:sldId id="424"/>
            <p14:sldId id="425"/>
            <p14:sldId id="307"/>
          </p14:sldIdLst>
        </p14:section>
        <p14:section name="Start a project" id="{FEEA046B-0D3A-114B-9F4A-9F512AD6AEC9}">
          <p14:sldIdLst>
            <p14:sldId id="426"/>
            <p14:sldId id="428"/>
            <p14:sldId id="427"/>
          </p14:sldIdLst>
        </p14:section>
        <p14:section name="Settings" id="{C0891E25-0BA3-4295-A787-4F68114F0DC0}">
          <p14:sldIdLst>
            <p14:sldId id="465"/>
            <p14:sldId id="280"/>
            <p14:sldId id="281"/>
            <p14:sldId id="282"/>
            <p14:sldId id="429"/>
            <p14:sldId id="285"/>
          </p14:sldIdLst>
        </p14:section>
        <p14:section name="CH02 practical task 1" id="{65997AC1-D3B2-4687-BEF6-62AE26D73A82}">
          <p14:sldIdLst>
            <p14:sldId id="443"/>
            <p14:sldId id="444"/>
            <p14:sldId id="377"/>
            <p14:sldId id="472"/>
            <p14:sldId id="391"/>
            <p14:sldId id="279"/>
          </p14:sldIdLst>
        </p14:section>
        <p14:section name="Project information" id="{25BFCCB4-0C6F-4CB6-92DD-6898AB490F15}">
          <p14:sldIdLst>
            <p14:sldId id="430"/>
            <p14:sldId id="431"/>
            <p14:sldId id="432"/>
            <p14:sldId id="433"/>
          </p14:sldIdLst>
        </p14:section>
        <p14:section name="CH03 Practical task  2" id="{AA32B49D-56FC-4BAA-B7DD-A1BA33C071CD}">
          <p14:sldIdLst>
            <p14:sldId id="376"/>
          </p14:sldIdLst>
        </p14:section>
        <p14:section name="Calenders" id="{B5067145-76C5-48E5-AE65-CACBCD942FFF}">
          <p14:sldIdLst>
            <p14:sldId id="434"/>
            <p14:sldId id="435"/>
            <p14:sldId id="436"/>
            <p14:sldId id="437"/>
            <p14:sldId id="466"/>
            <p14:sldId id="438"/>
          </p14:sldIdLst>
        </p14:section>
        <p14:section name="Work Breakdown Structure" id="{A9666ECF-C547-AD4E-83F8-C7DFA9950FBB}">
          <p14:sldIdLst>
            <p14:sldId id="439"/>
            <p14:sldId id="468"/>
            <p14:sldId id="289"/>
            <p14:sldId id="290"/>
            <p14:sldId id="291"/>
            <p14:sldId id="292"/>
            <p14:sldId id="467"/>
          </p14:sldIdLst>
        </p14:section>
        <p14:section name="Mijlpalen" id="{6DD4C0AB-6FA5-4C97-B587-6C5403E70D4C}">
          <p14:sldIdLst>
            <p14:sldId id="469"/>
            <p14:sldId id="471"/>
            <p14:sldId id="470"/>
            <p14:sldId id="442"/>
            <p14:sldId id="473"/>
            <p14:sldId id="474"/>
          </p14:sldIdLst>
        </p14:section>
        <p14:section name="Afhankelijkheden" id="{5F2E76FA-17D8-4B00-9599-D130FA50502B}">
          <p14:sldIdLst>
            <p14:sldId id="475"/>
            <p14:sldId id="476"/>
          </p14:sldIdLst>
        </p14:section>
        <p14:section name="Guided tour" id="{F3C6C160-DBA3-2F4A-865C-B3C0FA653E2F}">
          <p14:sldIdLst>
            <p14:sldId id="309"/>
            <p14:sldId id="413"/>
            <p14:sldId id="414"/>
            <p14:sldId id="311"/>
            <p14:sldId id="312"/>
            <p14:sldId id="313"/>
            <p14:sldId id="310"/>
            <p14:sldId id="415"/>
          </p14:sldIdLst>
        </p14:section>
        <p14:section name="Tasks" id="{5B916B70-BFD4-433D-A1A0-7DCE0E9163BB}">
          <p14:sldIdLst>
            <p14:sldId id="287"/>
            <p14:sldId id="296"/>
            <p14:sldId id="293"/>
            <p14:sldId id="294"/>
            <p14:sldId id="298"/>
            <p14:sldId id="378"/>
            <p14:sldId id="284"/>
          </p14:sldIdLst>
        </p14:section>
        <p14:section name="Task types" id="{4480EAD4-01F2-4A3E-8785-4DA09C7FBE8E}">
          <p14:sldIdLst>
            <p14:sldId id="276"/>
            <p14:sldId id="417"/>
            <p14:sldId id="418"/>
            <p14:sldId id="419"/>
            <p14:sldId id="420"/>
            <p14:sldId id="421"/>
            <p14:sldId id="416"/>
          </p14:sldIdLst>
        </p14:section>
        <p14:section name="Resources" id="{72C19084-EC24-4D8F-9E95-6CFCF303CBFB}">
          <p14:sldIdLst>
            <p14:sldId id="302"/>
            <p14:sldId id="423"/>
          </p14:sldIdLst>
        </p14:section>
        <p14:section name="CH05 Practical task 4" id="{8FC5B787-D558-4E2F-8A15-5E42A267A7D5}">
          <p14:sldIdLst>
            <p14:sldId id="380"/>
            <p14:sldId id="317"/>
          </p14:sldIdLst>
        </p14:section>
        <p14:section name="End day 1" id="{CC29E2F1-DAD4-49A3-BEE3-784705789400}">
          <p14:sldIdLst>
            <p14:sldId id="30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4034"/>
    <a:srgbClr val="D842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76FEA9-74FA-4EE5-BC3E-A8D2F8CF118B}" v="24" dt="2025-11-16T19:55:36.54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05" autoAdjust="0"/>
    <p:restoredTop sz="90000" autoAdjust="0"/>
  </p:normalViewPr>
  <p:slideViewPr>
    <p:cSldViewPr snapToGrid="0">
      <p:cViewPr varScale="1">
        <p:scale>
          <a:sx n="115" d="100"/>
          <a:sy n="115" d="100"/>
        </p:scale>
        <p:origin x="368" y="184"/>
      </p:cViewPr>
      <p:guideLst/>
    </p:cSldViewPr>
  </p:slideViewPr>
  <p:outlineViewPr>
    <p:cViewPr>
      <p:scale>
        <a:sx n="33" d="100"/>
        <a:sy n="33" d="100"/>
      </p:scale>
      <p:origin x="0" y="-19074"/>
    </p:cViewPr>
  </p:outlineViewPr>
  <p:notesTextViewPr>
    <p:cViewPr>
      <p:scale>
        <a:sx n="1" d="1"/>
        <a:sy n="1" d="1"/>
      </p:scale>
      <p:origin x="0" y="0"/>
    </p:cViewPr>
  </p:notesTextViewPr>
  <p:notesViewPr>
    <p:cSldViewPr snapToGrid="0">
      <p:cViewPr>
        <p:scale>
          <a:sx n="1" d="2"/>
          <a:sy n="1" d="2"/>
        </p:scale>
        <p:origin x="4968" y="152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ijs Vandongen" userId="cedf024df8b0d021" providerId="LiveId" clId="{EFAE885D-C36D-475B-866B-F1C78096F140}"/>
    <pc:docChg chg="undo redo custSel addSld delSld modSld addSection delSection modSection modNotesMaster">
      <pc:chgData name="Thijs Vandongen" userId="cedf024df8b0d021" providerId="LiveId" clId="{EFAE885D-C36D-475B-866B-F1C78096F140}" dt="2025-11-16T19:56:36.755" v="1633" actId="1076"/>
      <pc:docMkLst>
        <pc:docMk/>
      </pc:docMkLst>
      <pc:sldChg chg="del">
        <pc:chgData name="Thijs Vandongen" userId="cedf024df8b0d021" providerId="LiveId" clId="{EFAE885D-C36D-475B-866B-F1C78096F140}" dt="2025-11-16T19:49:20.644" v="1618" actId="47"/>
        <pc:sldMkLst>
          <pc:docMk/>
          <pc:sldMk cId="364608979" sldId="275"/>
        </pc:sldMkLst>
      </pc:sldChg>
      <pc:sldChg chg="add">
        <pc:chgData name="Thijs Vandongen" userId="cedf024df8b0d021" providerId="LiveId" clId="{EFAE885D-C36D-475B-866B-F1C78096F140}" dt="2025-11-16T19:47:57.208" v="1617"/>
        <pc:sldMkLst>
          <pc:docMk/>
          <pc:sldMk cId="347763160" sldId="289"/>
        </pc:sldMkLst>
      </pc:sldChg>
      <pc:sldChg chg="del">
        <pc:chgData name="Thijs Vandongen" userId="cedf024df8b0d021" providerId="LiveId" clId="{EFAE885D-C36D-475B-866B-F1C78096F140}" dt="2025-11-16T19:47:49.100" v="1616" actId="2696"/>
        <pc:sldMkLst>
          <pc:docMk/>
          <pc:sldMk cId="1549810636" sldId="289"/>
        </pc:sldMkLst>
      </pc:sldChg>
      <pc:sldChg chg="add">
        <pc:chgData name="Thijs Vandongen" userId="cedf024df8b0d021" providerId="LiveId" clId="{EFAE885D-C36D-475B-866B-F1C78096F140}" dt="2025-11-16T19:47:57.208" v="1617"/>
        <pc:sldMkLst>
          <pc:docMk/>
          <pc:sldMk cId="1406427118" sldId="290"/>
        </pc:sldMkLst>
      </pc:sldChg>
      <pc:sldChg chg="del">
        <pc:chgData name="Thijs Vandongen" userId="cedf024df8b0d021" providerId="LiveId" clId="{EFAE885D-C36D-475B-866B-F1C78096F140}" dt="2025-11-16T19:47:49.100" v="1616" actId="2696"/>
        <pc:sldMkLst>
          <pc:docMk/>
          <pc:sldMk cId="3905464606" sldId="290"/>
        </pc:sldMkLst>
      </pc:sldChg>
      <pc:sldChg chg="del">
        <pc:chgData name="Thijs Vandongen" userId="cedf024df8b0d021" providerId="LiveId" clId="{EFAE885D-C36D-475B-866B-F1C78096F140}" dt="2025-11-16T19:47:49.100" v="1616" actId="2696"/>
        <pc:sldMkLst>
          <pc:docMk/>
          <pc:sldMk cId="798533946" sldId="291"/>
        </pc:sldMkLst>
      </pc:sldChg>
      <pc:sldChg chg="add">
        <pc:chgData name="Thijs Vandongen" userId="cedf024df8b0d021" providerId="LiveId" clId="{EFAE885D-C36D-475B-866B-F1C78096F140}" dt="2025-11-16T19:47:57.208" v="1617"/>
        <pc:sldMkLst>
          <pc:docMk/>
          <pc:sldMk cId="2519667501" sldId="291"/>
        </pc:sldMkLst>
      </pc:sldChg>
      <pc:sldChg chg="add">
        <pc:chgData name="Thijs Vandongen" userId="cedf024df8b0d021" providerId="LiveId" clId="{EFAE885D-C36D-475B-866B-F1C78096F140}" dt="2025-11-16T19:47:57.208" v="1617"/>
        <pc:sldMkLst>
          <pc:docMk/>
          <pc:sldMk cId="2106880836" sldId="292"/>
        </pc:sldMkLst>
      </pc:sldChg>
      <pc:sldChg chg="del">
        <pc:chgData name="Thijs Vandongen" userId="cedf024df8b0d021" providerId="LiveId" clId="{EFAE885D-C36D-475B-866B-F1C78096F140}" dt="2025-11-16T19:47:49.100" v="1616" actId="2696"/>
        <pc:sldMkLst>
          <pc:docMk/>
          <pc:sldMk cId="3084933404" sldId="292"/>
        </pc:sldMkLst>
      </pc:sldChg>
      <pc:sldChg chg="del">
        <pc:chgData name="Thijs Vandongen" userId="cedf024df8b0d021" providerId="LiveId" clId="{EFAE885D-C36D-475B-866B-F1C78096F140}" dt="2025-11-16T19:49:20.644" v="1618" actId="47"/>
        <pc:sldMkLst>
          <pc:docMk/>
          <pc:sldMk cId="365618476" sldId="379"/>
        </pc:sldMkLst>
      </pc:sldChg>
      <pc:sldChg chg="del">
        <pc:chgData name="Thijs Vandongen" userId="cedf024df8b0d021" providerId="LiveId" clId="{EFAE885D-C36D-475B-866B-F1C78096F140}" dt="2025-11-16T19:49:20.644" v="1618" actId="47"/>
        <pc:sldMkLst>
          <pc:docMk/>
          <pc:sldMk cId="42260226" sldId="390"/>
        </pc:sldMkLst>
      </pc:sldChg>
      <pc:sldChg chg="modSp mod">
        <pc:chgData name="Thijs Vandongen" userId="cedf024df8b0d021" providerId="LiveId" clId="{EFAE885D-C36D-475B-866B-F1C78096F140}" dt="2025-11-16T16:32:16.010" v="2" actId="20577"/>
        <pc:sldMkLst>
          <pc:docMk/>
          <pc:sldMk cId="212449650" sldId="469"/>
        </pc:sldMkLst>
        <pc:spChg chg="mod">
          <ac:chgData name="Thijs Vandongen" userId="cedf024df8b0d021" providerId="LiveId" clId="{EFAE885D-C36D-475B-866B-F1C78096F140}" dt="2025-11-16T16:32:16.010" v="2" actId="20577"/>
          <ac:spMkLst>
            <pc:docMk/>
            <pc:sldMk cId="212449650" sldId="469"/>
            <ac:spMk id="2" creationId="{4FE78614-A63D-F784-EB49-F0D86F254F3F}"/>
          </ac:spMkLst>
        </pc:spChg>
      </pc:sldChg>
      <pc:sldChg chg="addSp delSp modSp mod">
        <pc:chgData name="Thijs Vandongen" userId="cedf024df8b0d021" providerId="LiveId" clId="{EFAE885D-C36D-475B-866B-F1C78096F140}" dt="2025-11-16T19:56:36.755" v="1633" actId="1076"/>
        <pc:sldMkLst>
          <pc:docMk/>
          <pc:sldMk cId="2331387598" sldId="471"/>
        </pc:sldMkLst>
        <pc:spChg chg="add del">
          <ac:chgData name="Thijs Vandongen" userId="cedf024df8b0d021" providerId="LiveId" clId="{EFAE885D-C36D-475B-866B-F1C78096F140}" dt="2025-11-16T19:56:32.101" v="1630" actId="22"/>
          <ac:spMkLst>
            <pc:docMk/>
            <pc:sldMk cId="2331387598" sldId="471"/>
            <ac:spMk id="4" creationId="{E5524C16-D546-48FE-0138-BD4F2C794744}"/>
          </ac:spMkLst>
        </pc:spChg>
        <pc:spChg chg="add mod">
          <ac:chgData name="Thijs Vandongen" userId="cedf024df8b0d021" providerId="LiveId" clId="{EFAE885D-C36D-475B-866B-F1C78096F140}" dt="2025-11-16T19:56:34.853" v="1632" actId="1076"/>
          <ac:spMkLst>
            <pc:docMk/>
            <pc:sldMk cId="2331387598" sldId="471"/>
            <ac:spMk id="7" creationId="{E988C61F-D345-BFBA-F8A1-33E2A812976D}"/>
          </ac:spMkLst>
        </pc:spChg>
        <pc:picChg chg="mod">
          <ac:chgData name="Thijs Vandongen" userId="cedf024df8b0d021" providerId="LiveId" clId="{EFAE885D-C36D-475B-866B-F1C78096F140}" dt="2025-11-16T19:56:36.755" v="1633" actId="1076"/>
          <ac:picMkLst>
            <pc:docMk/>
            <pc:sldMk cId="2331387598" sldId="471"/>
            <ac:picMk id="5" creationId="{29544423-009D-9E85-17A0-86229DD26677}"/>
          </ac:picMkLst>
        </pc:picChg>
      </pc:sldChg>
      <pc:sldChg chg="addSp modSp mod">
        <pc:chgData name="Thijs Vandongen" userId="cedf024df8b0d021" providerId="LiveId" clId="{EFAE885D-C36D-475B-866B-F1C78096F140}" dt="2025-11-16T19:55:51.683" v="1626" actId="14100"/>
        <pc:sldMkLst>
          <pc:docMk/>
          <pc:sldMk cId="2794645646" sldId="472"/>
        </pc:sldMkLst>
        <pc:spChg chg="add mod">
          <ac:chgData name="Thijs Vandongen" userId="cedf024df8b0d021" providerId="LiveId" clId="{EFAE885D-C36D-475B-866B-F1C78096F140}" dt="2025-11-16T19:55:51.683" v="1626" actId="14100"/>
          <ac:spMkLst>
            <pc:docMk/>
            <pc:sldMk cId="2794645646" sldId="472"/>
            <ac:spMk id="3" creationId="{C6F6C9F8-63EF-9081-64C7-6182881994BC}"/>
          </ac:spMkLst>
        </pc:spChg>
        <pc:spChg chg="add">
          <ac:chgData name="Thijs Vandongen" userId="cedf024df8b0d021" providerId="LiveId" clId="{EFAE885D-C36D-475B-866B-F1C78096F140}" dt="2025-11-16T19:55:16.462" v="1622"/>
          <ac:spMkLst>
            <pc:docMk/>
            <pc:sldMk cId="2794645646" sldId="472"/>
            <ac:spMk id="4" creationId="{C7763B51-6728-BA1E-126F-C1D8569463ED}"/>
          </ac:spMkLst>
        </pc:spChg>
      </pc:sldChg>
      <pc:sldChg chg="addSp delSp modSp add mod">
        <pc:chgData name="Thijs Vandongen" userId="cedf024df8b0d021" providerId="LiveId" clId="{EFAE885D-C36D-475B-866B-F1C78096F140}" dt="2025-11-16T16:44:49.577" v="30" actId="688"/>
        <pc:sldMkLst>
          <pc:docMk/>
          <pc:sldMk cId="3067473556" sldId="475"/>
        </pc:sldMkLst>
        <pc:spChg chg="mod">
          <ac:chgData name="Thijs Vandongen" userId="cedf024df8b0d021" providerId="LiveId" clId="{EFAE885D-C36D-475B-866B-F1C78096F140}" dt="2025-11-16T16:43:47.694" v="22" actId="20577"/>
          <ac:spMkLst>
            <pc:docMk/>
            <pc:sldMk cId="3067473556" sldId="475"/>
            <ac:spMk id="2" creationId="{3CE415DD-EE01-8585-2EAE-EDD265AFE669}"/>
          </ac:spMkLst>
        </pc:spChg>
        <pc:spChg chg="del">
          <ac:chgData name="Thijs Vandongen" userId="cedf024df8b0d021" providerId="LiveId" clId="{EFAE885D-C36D-475B-866B-F1C78096F140}" dt="2025-11-16T16:43:52.440" v="24" actId="478"/>
          <ac:spMkLst>
            <pc:docMk/>
            <pc:sldMk cId="3067473556" sldId="475"/>
            <ac:spMk id="3" creationId="{83DCB62D-E162-06AA-C5FA-CB5822AAA7FA}"/>
          </ac:spMkLst>
        </pc:spChg>
        <pc:spChg chg="add del mod">
          <ac:chgData name="Thijs Vandongen" userId="cedf024df8b0d021" providerId="LiveId" clId="{EFAE885D-C36D-475B-866B-F1C78096F140}" dt="2025-11-16T16:44:19.771" v="25" actId="931"/>
          <ac:spMkLst>
            <pc:docMk/>
            <pc:sldMk cId="3067473556" sldId="475"/>
            <ac:spMk id="5" creationId="{0451DE8E-470F-E7C8-FC66-3A29A7E2E6E8}"/>
          </ac:spMkLst>
        </pc:spChg>
        <pc:picChg chg="del">
          <ac:chgData name="Thijs Vandongen" userId="cedf024df8b0d021" providerId="LiveId" clId="{EFAE885D-C36D-475B-866B-F1C78096F140}" dt="2025-11-16T16:43:50.068" v="23" actId="478"/>
          <ac:picMkLst>
            <pc:docMk/>
            <pc:sldMk cId="3067473556" sldId="475"/>
            <ac:picMk id="6" creationId="{E9CD12E9-9C22-BCFF-13EF-AF38B0E8FDF1}"/>
          </ac:picMkLst>
        </pc:picChg>
        <pc:picChg chg="add mod">
          <ac:chgData name="Thijs Vandongen" userId="cedf024df8b0d021" providerId="LiveId" clId="{EFAE885D-C36D-475B-866B-F1C78096F140}" dt="2025-11-16T16:44:49.577" v="30" actId="688"/>
          <ac:picMkLst>
            <pc:docMk/>
            <pc:sldMk cId="3067473556" sldId="475"/>
            <ac:picMk id="8" creationId="{1D61D4ED-FA13-FA0F-3F4E-17BC637D04B2}"/>
          </ac:picMkLst>
        </pc:picChg>
      </pc:sldChg>
      <pc:sldChg chg="addSp delSp modSp add mod">
        <pc:chgData name="Thijs Vandongen" userId="cedf024df8b0d021" providerId="LiveId" clId="{EFAE885D-C36D-475B-866B-F1C78096F140}" dt="2025-11-16T19:45:38.430" v="1615" actId="27636"/>
        <pc:sldMkLst>
          <pc:docMk/>
          <pc:sldMk cId="3826257465" sldId="476"/>
        </pc:sldMkLst>
        <pc:spChg chg="mod">
          <ac:chgData name="Thijs Vandongen" userId="cedf024df8b0d021" providerId="LiveId" clId="{EFAE885D-C36D-475B-866B-F1C78096F140}" dt="2025-11-16T19:32:12.865" v="42" actId="20577"/>
          <ac:spMkLst>
            <pc:docMk/>
            <pc:sldMk cId="3826257465" sldId="476"/>
            <ac:spMk id="2" creationId="{6C832121-EED6-7EE1-5146-4A53BBB4FB75}"/>
          </ac:spMkLst>
        </pc:spChg>
        <pc:spChg chg="mod">
          <ac:chgData name="Thijs Vandongen" userId="cedf024df8b0d021" providerId="LiveId" clId="{EFAE885D-C36D-475B-866B-F1C78096F140}" dt="2025-11-16T19:38:42.362" v="776" actId="20577"/>
          <ac:spMkLst>
            <pc:docMk/>
            <pc:sldMk cId="3826257465" sldId="476"/>
            <ac:spMk id="3" creationId="{670ECCD2-4464-CCB8-F501-62FE042490B8}"/>
          </ac:spMkLst>
        </pc:spChg>
        <pc:spChg chg="add mod">
          <ac:chgData name="Thijs Vandongen" userId="cedf024df8b0d021" providerId="LiveId" clId="{EFAE885D-C36D-475B-866B-F1C78096F140}" dt="2025-11-16T19:45:38.430" v="1615" actId="27636"/>
          <ac:spMkLst>
            <pc:docMk/>
            <pc:sldMk cId="3826257465" sldId="476"/>
            <ac:spMk id="4" creationId="{3B069EDE-4037-AC0C-0B6C-17ED83EE9D7C}"/>
          </ac:spMkLst>
        </pc:spChg>
        <pc:picChg chg="del">
          <ac:chgData name="Thijs Vandongen" userId="cedf024df8b0d021" providerId="LiveId" clId="{EFAE885D-C36D-475B-866B-F1C78096F140}" dt="2025-11-16T19:32:15.379" v="43" actId="478"/>
          <ac:picMkLst>
            <pc:docMk/>
            <pc:sldMk cId="3826257465" sldId="476"/>
            <ac:picMk id="6" creationId="{09717F12-0B16-0BA8-1FEC-73ACB9C291A3}"/>
          </ac:picMkLst>
        </pc:picChg>
      </pc:sldChg>
    </pc:docChg>
  </pc:docChgLst>
  <pc:docChgLst>
    <pc:chgData name="Thijs Vandongen" userId="cedf024df8b0d021" providerId="LiveId" clId="{400AC267-6D83-5476-8DA4-37B9D4D64EE0}"/>
    <pc:docChg chg="undo custSel addSld delSld modSld sldOrd addSection delSection modSection modShowInfo">
      <pc:chgData name="Thijs Vandongen" userId="cedf024df8b0d021" providerId="LiveId" clId="{400AC267-6D83-5476-8DA4-37B9D4D64EE0}" dt="2025-11-17T09:06:19.798" v="3499" actId="17846"/>
      <pc:docMkLst>
        <pc:docMk/>
      </pc:docMkLst>
      <pc:sldChg chg="del">
        <pc:chgData name="Thijs Vandongen" userId="cedf024df8b0d021" providerId="LiveId" clId="{400AC267-6D83-5476-8DA4-37B9D4D64EE0}" dt="2025-11-17T09:03:44.727" v="3426" actId="2696"/>
        <pc:sldMkLst>
          <pc:docMk/>
          <pc:sldMk cId="321052120" sldId="268"/>
        </pc:sldMkLst>
      </pc:sldChg>
      <pc:sldChg chg="addSp modSp del mod">
        <pc:chgData name="Thijs Vandongen" userId="cedf024df8b0d021" providerId="LiveId" clId="{400AC267-6D83-5476-8DA4-37B9D4D64EE0}" dt="2025-11-17T09:03:01.296" v="3405" actId="2696"/>
        <pc:sldMkLst>
          <pc:docMk/>
          <pc:sldMk cId="3466475257" sldId="270"/>
        </pc:sldMkLst>
      </pc:sldChg>
      <pc:sldChg chg="del">
        <pc:chgData name="Thijs Vandongen" userId="cedf024df8b0d021" providerId="LiveId" clId="{400AC267-6D83-5476-8DA4-37B9D4D64EE0}" dt="2025-11-17T09:03:44.742" v="3449" actId="2696"/>
        <pc:sldMkLst>
          <pc:docMk/>
          <pc:sldMk cId="1605205803" sldId="272"/>
        </pc:sldMkLst>
      </pc:sldChg>
      <pc:sldChg chg="del">
        <pc:chgData name="Thijs Vandongen" userId="cedf024df8b0d021" providerId="LiveId" clId="{400AC267-6D83-5476-8DA4-37B9D4D64EE0}" dt="2025-11-17T09:03:44.765" v="3469" actId="2696"/>
        <pc:sldMkLst>
          <pc:docMk/>
          <pc:sldMk cId="3139067678" sldId="273"/>
        </pc:sldMkLst>
      </pc:sldChg>
      <pc:sldChg chg="del">
        <pc:chgData name="Thijs Vandongen" userId="cedf024df8b0d021" providerId="LiveId" clId="{400AC267-6D83-5476-8DA4-37B9D4D64EE0}" dt="2025-11-17T09:03:44.721" v="3418" actId="2696"/>
        <pc:sldMkLst>
          <pc:docMk/>
          <pc:sldMk cId="315318588" sldId="295"/>
        </pc:sldMkLst>
      </pc:sldChg>
      <pc:sldChg chg="del">
        <pc:chgData name="Thijs Vandongen" userId="cedf024df8b0d021" providerId="LiveId" clId="{400AC267-6D83-5476-8DA4-37B9D4D64EE0}" dt="2025-11-17T09:03:44.736" v="3440" actId="2696"/>
        <pc:sldMkLst>
          <pc:docMk/>
          <pc:sldMk cId="1258896333" sldId="304"/>
        </pc:sldMkLst>
      </pc:sldChg>
      <pc:sldChg chg="del">
        <pc:chgData name="Thijs Vandongen" userId="cedf024df8b0d021" providerId="LiveId" clId="{400AC267-6D83-5476-8DA4-37B9D4D64EE0}" dt="2025-11-17T09:03:44.755" v="3460" actId="2696"/>
        <pc:sldMkLst>
          <pc:docMk/>
          <pc:sldMk cId="2863305432" sldId="305"/>
        </pc:sldMkLst>
      </pc:sldChg>
      <pc:sldChg chg="del">
        <pc:chgData name="Thijs Vandongen" userId="cedf024df8b0d021" providerId="LiveId" clId="{400AC267-6D83-5476-8DA4-37B9D4D64EE0}" dt="2025-11-17T09:03:44.732" v="3434" actId="2696"/>
        <pc:sldMkLst>
          <pc:docMk/>
          <pc:sldMk cId="2447693661" sldId="318"/>
        </pc:sldMkLst>
      </pc:sldChg>
      <pc:sldChg chg="del">
        <pc:chgData name="Thijs Vandongen" userId="cedf024df8b0d021" providerId="LiveId" clId="{400AC267-6D83-5476-8DA4-37B9D4D64EE0}" dt="2025-11-17T09:03:44.737" v="3441" actId="2696"/>
        <pc:sldMkLst>
          <pc:docMk/>
          <pc:sldMk cId="2144000824" sldId="326"/>
        </pc:sldMkLst>
      </pc:sldChg>
      <pc:sldChg chg="del">
        <pc:chgData name="Thijs Vandongen" userId="cedf024df8b0d021" providerId="LiveId" clId="{400AC267-6D83-5476-8DA4-37B9D4D64EE0}" dt="2025-11-17T09:03:44.757" v="3463" actId="2696"/>
        <pc:sldMkLst>
          <pc:docMk/>
          <pc:sldMk cId="2133997618" sldId="328"/>
        </pc:sldMkLst>
      </pc:sldChg>
      <pc:sldChg chg="del">
        <pc:chgData name="Thijs Vandongen" userId="cedf024df8b0d021" providerId="LiveId" clId="{400AC267-6D83-5476-8DA4-37B9D4D64EE0}" dt="2025-11-17T09:03:44.780" v="3478" actId="2696"/>
        <pc:sldMkLst>
          <pc:docMk/>
          <pc:sldMk cId="371947361" sldId="335"/>
        </pc:sldMkLst>
      </pc:sldChg>
      <pc:sldChg chg="del">
        <pc:chgData name="Thijs Vandongen" userId="cedf024df8b0d021" providerId="LiveId" clId="{400AC267-6D83-5476-8DA4-37B9D4D64EE0}" dt="2025-11-17T09:03:44.734" v="3437" actId="2696"/>
        <pc:sldMkLst>
          <pc:docMk/>
          <pc:sldMk cId="881678160" sldId="336"/>
        </pc:sldMkLst>
      </pc:sldChg>
      <pc:sldChg chg="del">
        <pc:chgData name="Thijs Vandongen" userId="cedf024df8b0d021" providerId="LiveId" clId="{400AC267-6D83-5476-8DA4-37B9D4D64EE0}" dt="2025-11-17T09:03:44.742" v="3448" actId="2696"/>
        <pc:sldMkLst>
          <pc:docMk/>
          <pc:sldMk cId="1216586888" sldId="337"/>
        </pc:sldMkLst>
      </pc:sldChg>
      <pc:sldChg chg="del">
        <pc:chgData name="Thijs Vandongen" userId="cedf024df8b0d021" providerId="LiveId" clId="{400AC267-6D83-5476-8DA4-37B9D4D64EE0}" dt="2025-11-17T09:03:44.720" v="3417" actId="2696"/>
        <pc:sldMkLst>
          <pc:docMk/>
          <pc:sldMk cId="1439076621" sldId="338"/>
        </pc:sldMkLst>
      </pc:sldChg>
      <pc:sldChg chg="del">
        <pc:chgData name="Thijs Vandongen" userId="cedf024df8b0d021" providerId="LiveId" clId="{400AC267-6D83-5476-8DA4-37B9D4D64EE0}" dt="2025-11-17T09:03:44.718" v="3414" actId="2696"/>
        <pc:sldMkLst>
          <pc:docMk/>
          <pc:sldMk cId="2479543892" sldId="339"/>
        </pc:sldMkLst>
      </pc:sldChg>
      <pc:sldChg chg="del">
        <pc:chgData name="Thijs Vandongen" userId="cedf024df8b0d021" providerId="LiveId" clId="{400AC267-6D83-5476-8DA4-37B9D4D64EE0}" dt="2025-11-17T09:03:44.733" v="3436" actId="2696"/>
        <pc:sldMkLst>
          <pc:docMk/>
          <pc:sldMk cId="4014663359" sldId="351"/>
        </pc:sldMkLst>
      </pc:sldChg>
      <pc:sldChg chg="del">
        <pc:chgData name="Thijs Vandongen" userId="cedf024df8b0d021" providerId="LiveId" clId="{400AC267-6D83-5476-8DA4-37B9D4D64EE0}" dt="2025-11-17T09:03:44.773" v="3474" actId="2696"/>
        <pc:sldMkLst>
          <pc:docMk/>
          <pc:sldMk cId="3698307221" sldId="352"/>
        </pc:sldMkLst>
      </pc:sldChg>
      <pc:sldChg chg="del">
        <pc:chgData name="Thijs Vandongen" userId="cedf024df8b0d021" providerId="LiveId" clId="{400AC267-6D83-5476-8DA4-37B9D4D64EE0}" dt="2025-11-17T09:03:44.749" v="3452" actId="2696"/>
        <pc:sldMkLst>
          <pc:docMk/>
          <pc:sldMk cId="1210167334" sldId="354"/>
        </pc:sldMkLst>
      </pc:sldChg>
      <pc:sldChg chg="modSp del mod">
        <pc:chgData name="Thijs Vandongen" userId="cedf024df8b0d021" providerId="LiveId" clId="{400AC267-6D83-5476-8DA4-37B9D4D64EE0}" dt="2025-11-17T09:03:44.751" v="3454" actId="2696"/>
        <pc:sldMkLst>
          <pc:docMk/>
          <pc:sldMk cId="2056909599" sldId="355"/>
        </pc:sldMkLst>
        <pc:spChg chg="mod">
          <ac:chgData name="Thijs Vandongen" userId="cedf024df8b0d021" providerId="LiveId" clId="{400AC267-6D83-5476-8DA4-37B9D4D64EE0}" dt="2025-10-20T13:50:24.483" v="3404" actId="20577"/>
          <ac:spMkLst>
            <pc:docMk/>
            <pc:sldMk cId="2056909599" sldId="355"/>
            <ac:spMk id="3" creationId="{A35B709D-E1EE-4007-75CF-A08B3202A139}"/>
          </ac:spMkLst>
        </pc:spChg>
      </pc:sldChg>
      <pc:sldChg chg="del ord">
        <pc:chgData name="Thijs Vandongen" userId="cedf024df8b0d021" providerId="LiveId" clId="{400AC267-6D83-5476-8DA4-37B9D4D64EE0}" dt="2025-11-17T09:03:44.752" v="3456" actId="2696"/>
        <pc:sldMkLst>
          <pc:docMk/>
          <pc:sldMk cId="1146248463" sldId="356"/>
        </pc:sldMkLst>
      </pc:sldChg>
      <pc:sldChg chg="del ord">
        <pc:chgData name="Thijs Vandongen" userId="cedf024df8b0d021" providerId="LiveId" clId="{400AC267-6D83-5476-8DA4-37B9D4D64EE0}" dt="2025-11-17T09:03:44.722" v="3420" actId="2696"/>
        <pc:sldMkLst>
          <pc:docMk/>
          <pc:sldMk cId="1748521322" sldId="359"/>
        </pc:sldMkLst>
      </pc:sldChg>
      <pc:sldChg chg="del ord">
        <pc:chgData name="Thijs Vandongen" userId="cedf024df8b0d021" providerId="LiveId" clId="{400AC267-6D83-5476-8DA4-37B9D4D64EE0}" dt="2025-11-17T09:03:44.721" v="3419" actId="2696"/>
        <pc:sldMkLst>
          <pc:docMk/>
          <pc:sldMk cId="1531175455" sldId="360"/>
        </pc:sldMkLst>
      </pc:sldChg>
      <pc:sldChg chg="del ord">
        <pc:chgData name="Thijs Vandongen" userId="cedf024df8b0d021" providerId="LiveId" clId="{400AC267-6D83-5476-8DA4-37B9D4D64EE0}" dt="2025-11-17T09:03:44.772" v="3473" actId="2696"/>
        <pc:sldMkLst>
          <pc:docMk/>
          <pc:sldMk cId="766143415" sldId="366"/>
        </pc:sldMkLst>
      </pc:sldChg>
      <pc:sldChg chg="del">
        <pc:chgData name="Thijs Vandongen" userId="cedf024df8b0d021" providerId="LiveId" clId="{400AC267-6D83-5476-8DA4-37B9D4D64EE0}" dt="2025-11-17T09:03:44.713" v="3409" actId="2696"/>
        <pc:sldMkLst>
          <pc:docMk/>
          <pc:sldMk cId="1558194610" sldId="367"/>
        </pc:sldMkLst>
      </pc:sldChg>
      <pc:sldChg chg="del">
        <pc:chgData name="Thijs Vandongen" userId="cedf024df8b0d021" providerId="LiveId" clId="{400AC267-6D83-5476-8DA4-37B9D4D64EE0}" dt="2025-11-17T09:03:44.740" v="3445" actId="2696"/>
        <pc:sldMkLst>
          <pc:docMk/>
          <pc:sldMk cId="2964249610" sldId="368"/>
        </pc:sldMkLst>
      </pc:sldChg>
      <pc:sldChg chg="del">
        <pc:chgData name="Thijs Vandongen" userId="cedf024df8b0d021" providerId="LiveId" clId="{400AC267-6D83-5476-8DA4-37B9D4D64EE0}" dt="2025-11-17T09:03:44.739" v="3444" actId="2696"/>
        <pc:sldMkLst>
          <pc:docMk/>
          <pc:sldMk cId="1341187619" sldId="369"/>
        </pc:sldMkLst>
      </pc:sldChg>
      <pc:sldChg chg="del">
        <pc:chgData name="Thijs Vandongen" userId="cedf024df8b0d021" providerId="LiveId" clId="{400AC267-6D83-5476-8DA4-37B9D4D64EE0}" dt="2025-11-17T09:03:44.724" v="3422" actId="2696"/>
        <pc:sldMkLst>
          <pc:docMk/>
          <pc:sldMk cId="2071325907" sldId="370"/>
        </pc:sldMkLst>
      </pc:sldChg>
      <pc:sldChg chg="del ord">
        <pc:chgData name="Thijs Vandongen" userId="cedf024df8b0d021" providerId="LiveId" clId="{400AC267-6D83-5476-8DA4-37B9D4D64EE0}" dt="2025-11-17T09:03:44.755" v="3461" actId="2696"/>
        <pc:sldMkLst>
          <pc:docMk/>
          <pc:sldMk cId="981767589" sldId="371"/>
        </pc:sldMkLst>
      </pc:sldChg>
      <pc:sldChg chg="del">
        <pc:chgData name="Thijs Vandongen" userId="cedf024df8b0d021" providerId="LiveId" clId="{400AC267-6D83-5476-8DA4-37B9D4D64EE0}" dt="2025-11-17T09:03:44.726" v="3425" actId="2696"/>
        <pc:sldMkLst>
          <pc:docMk/>
          <pc:sldMk cId="4037148663" sldId="372"/>
        </pc:sldMkLst>
      </pc:sldChg>
      <pc:sldChg chg="del">
        <pc:chgData name="Thijs Vandongen" userId="cedf024df8b0d021" providerId="LiveId" clId="{400AC267-6D83-5476-8DA4-37B9D4D64EE0}" dt="2025-11-17T09:03:44.748" v="3451" actId="2696"/>
        <pc:sldMkLst>
          <pc:docMk/>
          <pc:sldMk cId="3932177665" sldId="373"/>
        </pc:sldMkLst>
      </pc:sldChg>
      <pc:sldChg chg="del">
        <pc:chgData name="Thijs Vandongen" userId="cedf024df8b0d021" providerId="LiveId" clId="{400AC267-6D83-5476-8DA4-37B9D4D64EE0}" dt="2025-11-17T09:03:01.298" v="3406" actId="2696"/>
        <pc:sldMkLst>
          <pc:docMk/>
          <pc:sldMk cId="1563300516" sldId="374"/>
        </pc:sldMkLst>
      </pc:sldChg>
      <pc:sldChg chg="del">
        <pc:chgData name="Thijs Vandongen" userId="cedf024df8b0d021" providerId="LiveId" clId="{400AC267-6D83-5476-8DA4-37B9D4D64EE0}" dt="2025-11-17T09:03:44.729" v="3430" actId="2696"/>
        <pc:sldMkLst>
          <pc:docMk/>
          <pc:sldMk cId="2779878859" sldId="381"/>
        </pc:sldMkLst>
      </pc:sldChg>
      <pc:sldChg chg="del">
        <pc:chgData name="Thijs Vandongen" userId="cedf024df8b0d021" providerId="LiveId" clId="{400AC267-6D83-5476-8DA4-37B9D4D64EE0}" dt="2025-11-17T09:03:44.759" v="3466" actId="2696"/>
        <pc:sldMkLst>
          <pc:docMk/>
          <pc:sldMk cId="3769674055" sldId="383"/>
        </pc:sldMkLst>
      </pc:sldChg>
      <pc:sldChg chg="del">
        <pc:chgData name="Thijs Vandongen" userId="cedf024df8b0d021" providerId="LiveId" clId="{400AC267-6D83-5476-8DA4-37B9D4D64EE0}" dt="2025-11-17T09:03:44.719" v="3416" actId="2696"/>
        <pc:sldMkLst>
          <pc:docMk/>
          <pc:sldMk cId="3582547538" sldId="386"/>
        </pc:sldMkLst>
      </pc:sldChg>
      <pc:sldChg chg="del">
        <pc:chgData name="Thijs Vandongen" userId="cedf024df8b0d021" providerId="LiveId" clId="{400AC267-6D83-5476-8DA4-37B9D4D64EE0}" dt="2025-11-17T09:03:44.730" v="3431" actId="2696"/>
        <pc:sldMkLst>
          <pc:docMk/>
          <pc:sldMk cId="2393283272" sldId="388"/>
        </pc:sldMkLst>
      </pc:sldChg>
      <pc:sldChg chg="del">
        <pc:chgData name="Thijs Vandongen" userId="cedf024df8b0d021" providerId="LiveId" clId="{400AC267-6D83-5476-8DA4-37B9D4D64EE0}" dt="2025-11-17T09:03:44.766" v="3471" actId="2696"/>
        <pc:sldMkLst>
          <pc:docMk/>
          <pc:sldMk cId="2520897370" sldId="389"/>
        </pc:sldMkLst>
      </pc:sldChg>
      <pc:sldChg chg="del">
        <pc:chgData name="Thijs Vandongen" userId="cedf024df8b0d021" providerId="LiveId" clId="{400AC267-6D83-5476-8DA4-37B9D4D64EE0}" dt="2025-11-17T09:03:44.740" v="3446" actId="2696"/>
        <pc:sldMkLst>
          <pc:docMk/>
          <pc:sldMk cId="1771031770" sldId="392"/>
        </pc:sldMkLst>
      </pc:sldChg>
      <pc:sldChg chg="del">
        <pc:chgData name="Thijs Vandongen" userId="cedf024df8b0d021" providerId="LiveId" clId="{400AC267-6D83-5476-8DA4-37B9D4D64EE0}" dt="2025-11-17T09:03:44.735" v="3438" actId="2696"/>
        <pc:sldMkLst>
          <pc:docMk/>
          <pc:sldMk cId="1357559066" sldId="393"/>
        </pc:sldMkLst>
      </pc:sldChg>
      <pc:sldChg chg="del">
        <pc:chgData name="Thijs Vandongen" userId="cedf024df8b0d021" providerId="LiveId" clId="{400AC267-6D83-5476-8DA4-37B9D4D64EE0}" dt="2025-11-17T09:03:44.750" v="3453" actId="2696"/>
        <pc:sldMkLst>
          <pc:docMk/>
          <pc:sldMk cId="1418425445" sldId="394"/>
        </pc:sldMkLst>
      </pc:sldChg>
      <pc:sldChg chg="del">
        <pc:chgData name="Thijs Vandongen" userId="cedf024df8b0d021" providerId="LiveId" clId="{400AC267-6D83-5476-8DA4-37B9D4D64EE0}" dt="2025-11-17T09:03:44.714" v="3410" actId="2696"/>
        <pc:sldMkLst>
          <pc:docMk/>
          <pc:sldMk cId="3327895893" sldId="395"/>
        </pc:sldMkLst>
      </pc:sldChg>
      <pc:sldChg chg="del">
        <pc:chgData name="Thijs Vandongen" userId="cedf024df8b0d021" providerId="LiveId" clId="{400AC267-6D83-5476-8DA4-37B9D4D64EE0}" dt="2025-11-17T09:03:44.715" v="3411" actId="2696"/>
        <pc:sldMkLst>
          <pc:docMk/>
          <pc:sldMk cId="4223830024" sldId="396"/>
        </pc:sldMkLst>
      </pc:sldChg>
      <pc:sldChg chg="del">
        <pc:chgData name="Thijs Vandongen" userId="cedf024df8b0d021" providerId="LiveId" clId="{400AC267-6D83-5476-8DA4-37B9D4D64EE0}" dt="2025-11-17T09:03:44.779" v="3477" actId="2696"/>
        <pc:sldMkLst>
          <pc:docMk/>
          <pc:sldMk cId="2529215756" sldId="397"/>
        </pc:sldMkLst>
      </pc:sldChg>
      <pc:sldChg chg="del">
        <pc:chgData name="Thijs Vandongen" userId="cedf024df8b0d021" providerId="LiveId" clId="{400AC267-6D83-5476-8DA4-37B9D4D64EE0}" dt="2025-11-17T09:03:44.786" v="3479" actId="2696"/>
        <pc:sldMkLst>
          <pc:docMk/>
          <pc:sldMk cId="1197097669" sldId="398"/>
        </pc:sldMkLst>
      </pc:sldChg>
      <pc:sldChg chg="del">
        <pc:chgData name="Thijs Vandongen" userId="cedf024df8b0d021" providerId="LiveId" clId="{400AC267-6D83-5476-8DA4-37B9D4D64EE0}" dt="2025-11-17T09:03:44.736" v="3439" actId="2696"/>
        <pc:sldMkLst>
          <pc:docMk/>
          <pc:sldMk cId="2204597781" sldId="399"/>
        </pc:sldMkLst>
      </pc:sldChg>
      <pc:sldChg chg="del">
        <pc:chgData name="Thijs Vandongen" userId="cedf024df8b0d021" providerId="LiveId" clId="{400AC267-6D83-5476-8DA4-37B9D4D64EE0}" dt="2025-11-17T09:03:44.760" v="3468" actId="2696"/>
        <pc:sldMkLst>
          <pc:docMk/>
          <pc:sldMk cId="200471584" sldId="400"/>
        </pc:sldMkLst>
      </pc:sldChg>
      <pc:sldChg chg="del">
        <pc:chgData name="Thijs Vandongen" userId="cedf024df8b0d021" providerId="LiveId" clId="{400AC267-6D83-5476-8DA4-37B9D4D64EE0}" dt="2025-11-17T09:03:44.753" v="3457" actId="2696"/>
        <pc:sldMkLst>
          <pc:docMk/>
          <pc:sldMk cId="4098780740" sldId="401"/>
        </pc:sldMkLst>
      </pc:sldChg>
      <pc:sldChg chg="del">
        <pc:chgData name="Thijs Vandongen" userId="cedf024df8b0d021" providerId="LiveId" clId="{400AC267-6D83-5476-8DA4-37B9D4D64EE0}" dt="2025-11-17T09:03:44.753" v="3458" actId="2696"/>
        <pc:sldMkLst>
          <pc:docMk/>
          <pc:sldMk cId="2312040649" sldId="402"/>
        </pc:sldMkLst>
      </pc:sldChg>
      <pc:sldChg chg="del">
        <pc:chgData name="Thijs Vandongen" userId="cedf024df8b0d021" providerId="LiveId" clId="{400AC267-6D83-5476-8DA4-37B9D4D64EE0}" dt="2025-11-17T09:03:44.774" v="3475" actId="2696"/>
        <pc:sldMkLst>
          <pc:docMk/>
          <pc:sldMk cId="1439034194" sldId="403"/>
        </pc:sldMkLst>
      </pc:sldChg>
      <pc:sldChg chg="del">
        <pc:chgData name="Thijs Vandongen" userId="cedf024df8b0d021" providerId="LiveId" clId="{400AC267-6D83-5476-8DA4-37B9D4D64EE0}" dt="2025-11-17T09:03:44.758" v="3465" actId="2696"/>
        <pc:sldMkLst>
          <pc:docMk/>
          <pc:sldMk cId="1180410202" sldId="404"/>
        </pc:sldMkLst>
      </pc:sldChg>
      <pc:sldChg chg="del ord">
        <pc:chgData name="Thijs Vandongen" userId="cedf024df8b0d021" providerId="LiveId" clId="{400AC267-6D83-5476-8DA4-37B9D4D64EE0}" dt="2025-11-17T09:03:44.731" v="3432" actId="2696"/>
        <pc:sldMkLst>
          <pc:docMk/>
          <pc:sldMk cId="2940639199" sldId="405"/>
        </pc:sldMkLst>
      </pc:sldChg>
      <pc:sldChg chg="del ord">
        <pc:chgData name="Thijs Vandongen" userId="cedf024df8b0d021" providerId="LiveId" clId="{400AC267-6D83-5476-8DA4-37B9D4D64EE0}" dt="2025-11-17T09:03:44.751" v="3455" actId="2696"/>
        <pc:sldMkLst>
          <pc:docMk/>
          <pc:sldMk cId="2689849406" sldId="406"/>
        </pc:sldMkLst>
      </pc:sldChg>
      <pc:sldChg chg="del">
        <pc:chgData name="Thijs Vandongen" userId="cedf024df8b0d021" providerId="LiveId" clId="{400AC267-6D83-5476-8DA4-37B9D4D64EE0}" dt="2025-11-17T09:03:44.794" v="3480" actId="2696"/>
        <pc:sldMkLst>
          <pc:docMk/>
          <pc:sldMk cId="3133908903" sldId="407"/>
        </pc:sldMkLst>
      </pc:sldChg>
      <pc:sldChg chg="del">
        <pc:chgData name="Thijs Vandongen" userId="cedf024df8b0d021" providerId="LiveId" clId="{400AC267-6D83-5476-8DA4-37B9D4D64EE0}" dt="2025-11-17T09:03:44.723" v="3421" actId="2696"/>
        <pc:sldMkLst>
          <pc:docMk/>
          <pc:sldMk cId="1848132551" sldId="408"/>
        </pc:sldMkLst>
      </pc:sldChg>
      <pc:sldChg chg="del">
        <pc:chgData name="Thijs Vandongen" userId="cedf024df8b0d021" providerId="LiveId" clId="{400AC267-6D83-5476-8DA4-37B9D4D64EE0}" dt="2025-11-17T09:03:44.741" v="3447" actId="2696"/>
        <pc:sldMkLst>
          <pc:docMk/>
          <pc:sldMk cId="2237683073" sldId="409"/>
        </pc:sldMkLst>
      </pc:sldChg>
      <pc:sldChg chg="del">
        <pc:chgData name="Thijs Vandongen" userId="cedf024df8b0d021" providerId="LiveId" clId="{400AC267-6D83-5476-8DA4-37B9D4D64EE0}" dt="2025-11-17T09:03:44.725" v="3424" actId="2696"/>
        <pc:sldMkLst>
          <pc:docMk/>
          <pc:sldMk cId="4218104642" sldId="410"/>
        </pc:sldMkLst>
      </pc:sldChg>
      <pc:sldChg chg="del">
        <pc:chgData name="Thijs Vandongen" userId="cedf024df8b0d021" providerId="LiveId" clId="{400AC267-6D83-5476-8DA4-37B9D4D64EE0}" dt="2025-11-17T09:03:44.738" v="3443" actId="2696"/>
        <pc:sldMkLst>
          <pc:docMk/>
          <pc:sldMk cId="411353175" sldId="411"/>
        </pc:sldMkLst>
      </pc:sldChg>
      <pc:sldChg chg="del">
        <pc:chgData name="Thijs Vandongen" userId="cedf024df8b0d021" providerId="LiveId" clId="{400AC267-6D83-5476-8DA4-37B9D4D64EE0}" dt="2025-11-17T09:03:44.754" v="3459" actId="2696"/>
        <pc:sldMkLst>
          <pc:docMk/>
          <pc:sldMk cId="2696540326" sldId="412"/>
        </pc:sldMkLst>
      </pc:sldChg>
      <pc:sldChg chg="del">
        <pc:chgData name="Thijs Vandongen" userId="cedf024df8b0d021" providerId="LiveId" clId="{400AC267-6D83-5476-8DA4-37B9D4D64EE0}" dt="2025-11-17T09:03:01.299" v="3407" actId="2696"/>
        <pc:sldMkLst>
          <pc:docMk/>
          <pc:sldMk cId="3904831214" sldId="422"/>
        </pc:sldMkLst>
      </pc:sldChg>
      <pc:sldChg chg="addSp delSp modSp new mod ord">
        <pc:chgData name="Thijs Vandongen" userId="cedf024df8b0d021" providerId="LiveId" clId="{400AC267-6D83-5476-8DA4-37B9D4D64EE0}" dt="2025-10-18T14:11:29.956" v="3400" actId="20577"/>
        <pc:sldMkLst>
          <pc:docMk/>
          <pc:sldMk cId="2825073336" sldId="425"/>
        </pc:sldMkLst>
        <pc:graphicFrameChg chg="add mod ord modGraphic">
          <ac:chgData name="Thijs Vandongen" userId="cedf024df8b0d021" providerId="LiveId" clId="{400AC267-6D83-5476-8DA4-37B9D4D64EE0}" dt="2025-10-18T14:11:29.956" v="3400" actId="20577"/>
          <ac:graphicFrameMkLst>
            <pc:docMk/>
            <pc:sldMk cId="2825073336" sldId="425"/>
            <ac:graphicFrameMk id="4" creationId="{DBF0E096-B88B-FB95-ED74-145094AB4796}"/>
          </ac:graphicFrameMkLst>
        </pc:graphicFrameChg>
      </pc:sldChg>
      <pc:sldChg chg="modSp new del mod">
        <pc:chgData name="Thijs Vandongen" userId="cedf024df8b0d021" providerId="LiveId" clId="{400AC267-6D83-5476-8DA4-37B9D4D64EE0}" dt="2025-11-17T09:03:44.756" v="3462" actId="2696"/>
        <pc:sldMkLst>
          <pc:docMk/>
          <pc:sldMk cId="733065228" sldId="445"/>
        </pc:sldMkLst>
        <pc:spChg chg="mod">
          <ac:chgData name="Thijs Vandongen" userId="cedf024df8b0d021" providerId="LiveId" clId="{400AC267-6D83-5476-8DA4-37B9D4D64EE0}" dt="2025-10-18T12:00:09.325" v="3010" actId="20577"/>
          <ac:spMkLst>
            <pc:docMk/>
            <pc:sldMk cId="733065228" sldId="445"/>
            <ac:spMk id="2" creationId="{A11B0366-BBB9-497D-4309-DF038A15536D}"/>
          </ac:spMkLst>
        </pc:spChg>
      </pc:sldChg>
      <pc:sldChg chg="del">
        <pc:chgData name="Thijs Vandongen" userId="cedf024df8b0d021" providerId="LiveId" clId="{400AC267-6D83-5476-8DA4-37B9D4D64EE0}" dt="2025-11-17T09:03:44.718" v="3415" actId="2696"/>
        <pc:sldMkLst>
          <pc:docMk/>
          <pc:sldMk cId="2484394895" sldId="446"/>
        </pc:sldMkLst>
      </pc:sldChg>
      <pc:sldChg chg="del">
        <pc:chgData name="Thijs Vandongen" userId="cedf024df8b0d021" providerId="LiveId" clId="{400AC267-6D83-5476-8DA4-37B9D4D64EE0}" dt="2025-11-17T09:03:01.307" v="3408" actId="2696"/>
        <pc:sldMkLst>
          <pc:docMk/>
          <pc:sldMk cId="1997814350" sldId="447"/>
        </pc:sldMkLst>
      </pc:sldChg>
      <pc:sldChg chg="del">
        <pc:chgData name="Thijs Vandongen" userId="cedf024df8b0d021" providerId="LiveId" clId="{400AC267-6D83-5476-8DA4-37B9D4D64EE0}" dt="2025-11-17T09:03:44.733" v="3435" actId="2696"/>
        <pc:sldMkLst>
          <pc:docMk/>
          <pc:sldMk cId="3013747858" sldId="450"/>
        </pc:sldMkLst>
      </pc:sldChg>
      <pc:sldChg chg="del">
        <pc:chgData name="Thijs Vandongen" userId="cedf024df8b0d021" providerId="LiveId" clId="{400AC267-6D83-5476-8DA4-37B9D4D64EE0}" dt="2025-11-17T09:03:44.716" v="3412" actId="2696"/>
        <pc:sldMkLst>
          <pc:docMk/>
          <pc:sldMk cId="1348591012" sldId="451"/>
        </pc:sldMkLst>
      </pc:sldChg>
      <pc:sldChg chg="del">
        <pc:chgData name="Thijs Vandongen" userId="cedf024df8b0d021" providerId="LiveId" clId="{400AC267-6D83-5476-8DA4-37B9D4D64EE0}" dt="2025-11-17T09:03:44.729" v="3429" actId="2696"/>
        <pc:sldMkLst>
          <pc:docMk/>
          <pc:sldMk cId="3560757911" sldId="452"/>
        </pc:sldMkLst>
      </pc:sldChg>
      <pc:sldChg chg="del">
        <pc:chgData name="Thijs Vandongen" userId="cedf024df8b0d021" providerId="LiveId" clId="{400AC267-6D83-5476-8DA4-37B9D4D64EE0}" dt="2025-11-17T09:03:44.724" v="3423" actId="2696"/>
        <pc:sldMkLst>
          <pc:docMk/>
          <pc:sldMk cId="2696006810" sldId="453"/>
        </pc:sldMkLst>
      </pc:sldChg>
      <pc:sldChg chg="del">
        <pc:chgData name="Thijs Vandongen" userId="cedf024df8b0d021" providerId="LiveId" clId="{400AC267-6D83-5476-8DA4-37B9D4D64EE0}" dt="2025-11-17T09:03:44.738" v="3442" actId="2696"/>
        <pc:sldMkLst>
          <pc:docMk/>
          <pc:sldMk cId="1113620863" sldId="454"/>
        </pc:sldMkLst>
      </pc:sldChg>
      <pc:sldChg chg="del">
        <pc:chgData name="Thijs Vandongen" userId="cedf024df8b0d021" providerId="LiveId" clId="{400AC267-6D83-5476-8DA4-37B9D4D64EE0}" dt="2025-11-17T09:03:44.759" v="3467" actId="2696"/>
        <pc:sldMkLst>
          <pc:docMk/>
          <pc:sldMk cId="2648984955" sldId="455"/>
        </pc:sldMkLst>
      </pc:sldChg>
      <pc:sldChg chg="del">
        <pc:chgData name="Thijs Vandongen" userId="cedf024df8b0d021" providerId="LiveId" clId="{400AC267-6D83-5476-8DA4-37B9D4D64EE0}" dt="2025-11-17T09:03:44.728" v="3428" actId="2696"/>
        <pc:sldMkLst>
          <pc:docMk/>
          <pc:sldMk cId="3428802066" sldId="456"/>
        </pc:sldMkLst>
      </pc:sldChg>
      <pc:sldChg chg="del">
        <pc:chgData name="Thijs Vandongen" userId="cedf024df8b0d021" providerId="LiveId" clId="{400AC267-6D83-5476-8DA4-37B9D4D64EE0}" dt="2025-11-17T09:03:44.774" v="3476" actId="2696"/>
        <pc:sldMkLst>
          <pc:docMk/>
          <pc:sldMk cId="1401025675" sldId="457"/>
        </pc:sldMkLst>
      </pc:sldChg>
      <pc:sldChg chg="modSp new del mod">
        <pc:chgData name="Thijs Vandongen" userId="cedf024df8b0d021" providerId="LiveId" clId="{400AC267-6D83-5476-8DA4-37B9D4D64EE0}" dt="2025-11-17T09:03:44.771" v="3472" actId="2696"/>
        <pc:sldMkLst>
          <pc:docMk/>
          <pc:sldMk cId="1935638666" sldId="458"/>
        </pc:sldMkLst>
        <pc:spChg chg="mod">
          <ac:chgData name="Thijs Vandongen" userId="cedf024df8b0d021" providerId="LiveId" clId="{400AC267-6D83-5476-8DA4-37B9D4D64EE0}" dt="2025-10-18T12:00:51.506" v="3063" actId="207"/>
          <ac:spMkLst>
            <pc:docMk/>
            <pc:sldMk cId="1935638666" sldId="458"/>
            <ac:spMk id="2" creationId="{F82703E5-0453-6E77-D022-0EA73436F425}"/>
          </ac:spMkLst>
        </pc:spChg>
        <pc:spChg chg="mod">
          <ac:chgData name="Thijs Vandongen" userId="cedf024df8b0d021" providerId="LiveId" clId="{400AC267-6D83-5476-8DA4-37B9D4D64EE0}" dt="2025-10-18T12:05:50.637" v="3110" actId="20577"/>
          <ac:spMkLst>
            <pc:docMk/>
            <pc:sldMk cId="1935638666" sldId="458"/>
            <ac:spMk id="3" creationId="{086B7723-62B7-B5C2-9B01-87A59EF3F0AF}"/>
          </ac:spMkLst>
        </pc:spChg>
      </pc:sldChg>
      <pc:sldChg chg="modSp new del mod">
        <pc:chgData name="Thijs Vandongen" userId="cedf024df8b0d021" providerId="LiveId" clId="{400AC267-6D83-5476-8DA4-37B9D4D64EE0}" dt="2025-11-17T09:03:44.757" v="3464" actId="2696"/>
        <pc:sldMkLst>
          <pc:docMk/>
          <pc:sldMk cId="3289468964" sldId="459"/>
        </pc:sldMkLst>
        <pc:spChg chg="mod">
          <ac:chgData name="Thijs Vandongen" userId="cedf024df8b0d021" providerId="LiveId" clId="{400AC267-6D83-5476-8DA4-37B9D4D64EE0}" dt="2025-10-18T12:12:40.024" v="3137" actId="207"/>
          <ac:spMkLst>
            <pc:docMk/>
            <pc:sldMk cId="3289468964" sldId="459"/>
            <ac:spMk id="2" creationId="{9A5FDB9C-D88C-236A-E56E-1AA6F19B8AB7}"/>
          </ac:spMkLst>
        </pc:spChg>
        <pc:spChg chg="mod">
          <ac:chgData name="Thijs Vandongen" userId="cedf024df8b0d021" providerId="LiveId" clId="{400AC267-6D83-5476-8DA4-37B9D4D64EE0}" dt="2025-10-18T12:12:56.619" v="3166" actId="20577"/>
          <ac:spMkLst>
            <pc:docMk/>
            <pc:sldMk cId="3289468964" sldId="459"/>
            <ac:spMk id="3" creationId="{EB3C2B4B-6B84-8350-C690-D57B1DA1ADE8}"/>
          </ac:spMkLst>
        </pc:spChg>
      </pc:sldChg>
      <pc:sldChg chg="addSp delSp modSp new del mod">
        <pc:chgData name="Thijs Vandongen" userId="cedf024df8b0d021" providerId="LiveId" clId="{400AC267-6D83-5476-8DA4-37B9D4D64EE0}" dt="2025-11-17T09:03:44.743" v="3450" actId="2696"/>
        <pc:sldMkLst>
          <pc:docMk/>
          <pc:sldMk cId="13751487" sldId="460"/>
        </pc:sldMkLst>
        <pc:spChg chg="mod">
          <ac:chgData name="Thijs Vandongen" userId="cedf024df8b0d021" providerId="LiveId" clId="{400AC267-6D83-5476-8DA4-37B9D4D64EE0}" dt="2025-10-18T12:26:32.353" v="3206" actId="20577"/>
          <ac:spMkLst>
            <pc:docMk/>
            <pc:sldMk cId="13751487" sldId="460"/>
            <ac:spMk id="2" creationId="{2E80CA54-CF1B-63FF-97C2-0151A210753D}"/>
          </ac:spMkLst>
        </pc:spChg>
        <pc:picChg chg="add mod">
          <ac:chgData name="Thijs Vandongen" userId="cedf024df8b0d021" providerId="LiveId" clId="{400AC267-6D83-5476-8DA4-37B9D4D64EE0}" dt="2025-10-18T12:26:05.879" v="3184"/>
          <ac:picMkLst>
            <pc:docMk/>
            <pc:sldMk cId="13751487" sldId="460"/>
            <ac:picMk id="4" creationId="{306A3478-8A8D-4F12-A2A0-922B644C0CD8}"/>
          </ac:picMkLst>
        </pc:picChg>
      </pc:sldChg>
      <pc:sldChg chg="modSp add del mod">
        <pc:chgData name="Thijs Vandongen" userId="cedf024df8b0d021" providerId="LiveId" clId="{400AC267-6D83-5476-8DA4-37B9D4D64EE0}" dt="2025-11-17T09:03:44.727" v="3427" actId="2696"/>
        <pc:sldMkLst>
          <pc:docMk/>
          <pc:sldMk cId="1021717512" sldId="461"/>
        </pc:sldMkLst>
        <pc:spChg chg="mod">
          <ac:chgData name="Thijs Vandongen" userId="cedf024df8b0d021" providerId="LiveId" clId="{400AC267-6D83-5476-8DA4-37B9D4D64EE0}" dt="2025-10-18T12:38:35.778" v="3218" actId="20577"/>
          <ac:spMkLst>
            <pc:docMk/>
            <pc:sldMk cId="1021717512" sldId="461"/>
            <ac:spMk id="2" creationId="{C6AE8398-F562-3C47-5794-BF6A0C4B1DC0}"/>
          </ac:spMkLst>
        </pc:spChg>
        <pc:spChg chg="mod">
          <ac:chgData name="Thijs Vandongen" userId="cedf024df8b0d021" providerId="LiveId" clId="{400AC267-6D83-5476-8DA4-37B9D4D64EE0}" dt="2025-10-18T12:38:52.867" v="3246" actId="20577"/>
          <ac:spMkLst>
            <pc:docMk/>
            <pc:sldMk cId="1021717512" sldId="461"/>
            <ac:spMk id="4" creationId="{4DAE8D39-3CD5-A95A-7D8D-C662027F267C}"/>
          </ac:spMkLst>
        </pc:spChg>
      </pc:sldChg>
      <pc:sldChg chg="add del">
        <pc:chgData name="Thijs Vandongen" userId="cedf024df8b0d021" providerId="LiveId" clId="{400AC267-6D83-5476-8DA4-37B9D4D64EE0}" dt="2025-11-17T09:03:44.717" v="3413" actId="2696"/>
        <pc:sldMkLst>
          <pc:docMk/>
          <pc:sldMk cId="2219545760" sldId="462"/>
        </pc:sldMkLst>
      </pc:sldChg>
      <pc:sldChg chg="add del">
        <pc:chgData name="Thijs Vandongen" userId="cedf024df8b0d021" providerId="LiveId" clId="{400AC267-6D83-5476-8DA4-37B9D4D64EE0}" dt="2025-11-17T09:03:44.731" v="3433" actId="2696"/>
        <pc:sldMkLst>
          <pc:docMk/>
          <pc:sldMk cId="3629901275" sldId="463"/>
        </pc:sldMkLst>
      </pc:sldChg>
      <pc:sldChg chg="modSp new del mod">
        <pc:chgData name="Thijs Vandongen" userId="cedf024df8b0d021" providerId="LiveId" clId="{400AC267-6D83-5476-8DA4-37B9D4D64EE0}" dt="2025-11-17T09:03:44.766" v="3470" actId="2696"/>
        <pc:sldMkLst>
          <pc:docMk/>
          <pc:sldMk cId="2809045219" sldId="464"/>
        </pc:sldMkLst>
        <pc:spChg chg="mod">
          <ac:chgData name="Thijs Vandongen" userId="cedf024df8b0d021" providerId="LiveId" clId="{400AC267-6D83-5476-8DA4-37B9D4D64EE0}" dt="2025-10-18T12:42:26.838" v="3250" actId="207"/>
          <ac:spMkLst>
            <pc:docMk/>
            <pc:sldMk cId="2809045219" sldId="464"/>
            <ac:spMk id="2" creationId="{07B8F048-114A-2656-17AA-F90FDC6223C3}"/>
          </ac:spMkLst>
        </pc:spChg>
        <pc:spChg chg="mod">
          <ac:chgData name="Thijs Vandongen" userId="cedf024df8b0d021" providerId="LiveId" clId="{400AC267-6D83-5476-8DA4-37B9D4D64EE0}" dt="2025-10-18T12:42:41.983" v="3251"/>
          <ac:spMkLst>
            <pc:docMk/>
            <pc:sldMk cId="2809045219" sldId="464"/>
            <ac:spMk id="3" creationId="{2B201773-34F7-C45D-C79D-34AC5A16AD9C}"/>
          </ac:spMkLst>
        </pc:spChg>
      </pc:sldChg>
    </pc:docChg>
  </pc:docChgLst>
  <pc:docChgLst>
    <pc:chgData name="Thijs Vandongen" userId="cedf024df8b0d021" providerId="LiveId" clId="{DA76FEA9-74FA-4EE5-BC3E-A8D2F8CF118B}"/>
    <pc:docChg chg="undo custSel addSld delSld modSld sldOrd addSection modSection">
      <pc:chgData name="Thijs Vandongen" userId="cedf024df8b0d021" providerId="LiveId" clId="{DA76FEA9-74FA-4EE5-BC3E-A8D2F8CF118B}" dt="2025-11-15T14:48:29.478" v="906" actId="1076"/>
      <pc:docMkLst>
        <pc:docMk/>
      </pc:docMkLst>
      <pc:sldChg chg="modSp mod">
        <pc:chgData name="Thijs Vandongen" userId="cedf024df8b0d021" providerId="LiveId" clId="{DA76FEA9-74FA-4EE5-BC3E-A8D2F8CF118B}" dt="2025-11-15T09:57:17.818" v="7" actId="20577"/>
        <pc:sldMkLst>
          <pc:docMk/>
          <pc:sldMk cId="4128103277" sldId="269"/>
        </pc:sldMkLst>
        <pc:spChg chg="mod">
          <ac:chgData name="Thijs Vandongen" userId="cedf024df8b0d021" providerId="LiveId" clId="{DA76FEA9-74FA-4EE5-BC3E-A8D2F8CF118B}" dt="2025-11-15T09:57:17.818" v="7" actId="20577"/>
          <ac:spMkLst>
            <pc:docMk/>
            <pc:sldMk cId="4128103277" sldId="269"/>
            <ac:spMk id="3" creationId="{1194BD91-10DC-97B2-F6EC-CF287B1C6A1B}"/>
          </ac:spMkLst>
        </pc:spChg>
      </pc:sldChg>
      <pc:sldChg chg="modSp mod">
        <pc:chgData name="Thijs Vandongen" userId="cedf024df8b0d021" providerId="LiveId" clId="{DA76FEA9-74FA-4EE5-BC3E-A8D2F8CF118B}" dt="2025-11-15T09:57:47.617" v="9" actId="1076"/>
        <pc:sldMkLst>
          <pc:docMk/>
          <pc:sldMk cId="1292446432" sldId="271"/>
        </pc:sldMkLst>
        <pc:spChg chg="mod">
          <ac:chgData name="Thijs Vandongen" userId="cedf024df8b0d021" providerId="LiveId" clId="{DA76FEA9-74FA-4EE5-BC3E-A8D2F8CF118B}" dt="2025-11-15T09:57:27.986" v="8" actId="20577"/>
          <ac:spMkLst>
            <pc:docMk/>
            <pc:sldMk cId="1292446432" sldId="271"/>
            <ac:spMk id="3" creationId="{1B35C0AC-F39A-DE99-33C2-B684FC6608DE}"/>
          </ac:spMkLst>
        </pc:spChg>
        <pc:spChg chg="mod">
          <ac:chgData name="Thijs Vandongen" userId="cedf024df8b0d021" providerId="LiveId" clId="{DA76FEA9-74FA-4EE5-BC3E-A8D2F8CF118B}" dt="2025-11-15T09:57:47.617" v="9" actId="1076"/>
          <ac:spMkLst>
            <pc:docMk/>
            <pc:sldMk cId="1292446432" sldId="271"/>
            <ac:spMk id="4" creationId="{9EACC3C9-F0A2-E59B-F1BA-9A0EBB96067F}"/>
          </ac:spMkLst>
        </pc:spChg>
      </pc:sldChg>
      <pc:sldChg chg="modSp mod">
        <pc:chgData name="Thijs Vandongen" userId="cedf024df8b0d021" providerId="LiveId" clId="{DA76FEA9-74FA-4EE5-BC3E-A8D2F8CF118B}" dt="2025-11-15T10:02:24.361" v="47" actId="20577"/>
        <pc:sldMkLst>
          <pc:docMk/>
          <pc:sldMk cId="3142045609" sldId="280"/>
        </pc:sldMkLst>
        <pc:spChg chg="mod">
          <ac:chgData name="Thijs Vandongen" userId="cedf024df8b0d021" providerId="LiveId" clId="{DA76FEA9-74FA-4EE5-BC3E-A8D2F8CF118B}" dt="2025-11-15T10:02:24.361" v="47" actId="20577"/>
          <ac:spMkLst>
            <pc:docMk/>
            <pc:sldMk cId="3142045609" sldId="280"/>
            <ac:spMk id="2" creationId="{825BA6AD-1BFC-A1C0-5BD8-8BD98A7FA929}"/>
          </ac:spMkLst>
        </pc:spChg>
      </pc:sldChg>
      <pc:sldChg chg="addSp delSp modSp mod modNotesTx">
        <pc:chgData name="Thijs Vandongen" userId="cedf024df8b0d021" providerId="LiveId" clId="{DA76FEA9-74FA-4EE5-BC3E-A8D2F8CF118B}" dt="2025-11-15T10:06:21.478" v="70" actId="1076"/>
        <pc:sldMkLst>
          <pc:docMk/>
          <pc:sldMk cId="198892511" sldId="281"/>
        </pc:sldMkLst>
        <pc:picChg chg="add mod">
          <ac:chgData name="Thijs Vandongen" userId="cedf024df8b0d021" providerId="LiveId" clId="{DA76FEA9-74FA-4EE5-BC3E-A8D2F8CF118B}" dt="2025-11-15T10:06:21.478" v="70" actId="1076"/>
          <ac:picMkLst>
            <pc:docMk/>
            <pc:sldMk cId="198892511" sldId="281"/>
            <ac:picMk id="8" creationId="{25BB49A4-D5AE-2021-1658-B135845FDB1A}"/>
          </ac:picMkLst>
        </pc:picChg>
      </pc:sldChg>
      <pc:sldChg chg="addSp delSp modSp mod">
        <pc:chgData name="Thijs Vandongen" userId="cedf024df8b0d021" providerId="LiveId" clId="{DA76FEA9-74FA-4EE5-BC3E-A8D2F8CF118B}" dt="2025-11-15T10:07:31.802" v="74" actId="478"/>
        <pc:sldMkLst>
          <pc:docMk/>
          <pc:sldMk cId="1368073056" sldId="282"/>
        </pc:sldMkLst>
        <pc:picChg chg="add mod">
          <ac:chgData name="Thijs Vandongen" userId="cedf024df8b0d021" providerId="LiveId" clId="{DA76FEA9-74FA-4EE5-BC3E-A8D2F8CF118B}" dt="2025-11-15T10:07:26.581" v="73" actId="1076"/>
          <ac:picMkLst>
            <pc:docMk/>
            <pc:sldMk cId="1368073056" sldId="282"/>
            <ac:picMk id="11" creationId="{F1CA4C5E-C01A-D795-F7B7-1FA05DEB9F7F}"/>
          </ac:picMkLst>
        </pc:picChg>
      </pc:sldChg>
      <pc:sldChg chg="modSp mod">
        <pc:chgData name="Thijs Vandongen" userId="cedf024df8b0d021" providerId="LiveId" clId="{DA76FEA9-74FA-4EE5-BC3E-A8D2F8CF118B}" dt="2025-11-15T09:57:57.644" v="11" actId="20577"/>
        <pc:sldMkLst>
          <pc:docMk/>
          <pc:sldMk cId="1212942611" sldId="306"/>
        </pc:sldMkLst>
        <pc:spChg chg="mod">
          <ac:chgData name="Thijs Vandongen" userId="cedf024df8b0d021" providerId="LiveId" clId="{DA76FEA9-74FA-4EE5-BC3E-A8D2F8CF118B}" dt="2025-11-15T09:57:57.644" v="11" actId="20577"/>
          <ac:spMkLst>
            <pc:docMk/>
            <pc:sldMk cId="1212942611" sldId="306"/>
            <ac:spMk id="2" creationId="{ED432BD1-B720-6C08-6709-7DA50FAA579A}"/>
          </ac:spMkLst>
        </pc:spChg>
      </pc:sldChg>
      <pc:sldChg chg="modSp mod">
        <pc:chgData name="Thijs Vandongen" userId="cedf024df8b0d021" providerId="LiveId" clId="{DA76FEA9-74FA-4EE5-BC3E-A8D2F8CF118B}" dt="2025-11-15T09:59:38.217" v="24" actId="33524"/>
        <pc:sldMkLst>
          <pc:docMk/>
          <pc:sldMk cId="2351584601" sldId="308"/>
        </pc:sldMkLst>
        <pc:spChg chg="mod">
          <ac:chgData name="Thijs Vandongen" userId="cedf024df8b0d021" providerId="LiveId" clId="{DA76FEA9-74FA-4EE5-BC3E-A8D2F8CF118B}" dt="2025-11-15T09:59:38.217" v="24" actId="33524"/>
          <ac:spMkLst>
            <pc:docMk/>
            <pc:sldMk cId="2351584601" sldId="308"/>
            <ac:spMk id="3" creationId="{98DB77F2-4D5B-BFFB-C0DB-573F48F61CF0}"/>
          </ac:spMkLst>
        </pc:spChg>
      </pc:sldChg>
      <pc:sldChg chg="modSp mod">
        <pc:chgData name="Thijs Vandongen" userId="cedf024df8b0d021" providerId="LiveId" clId="{DA76FEA9-74FA-4EE5-BC3E-A8D2F8CF118B}" dt="2025-11-15T10:00:01.526" v="26" actId="20577"/>
        <pc:sldMkLst>
          <pc:docMk/>
          <pc:sldMk cId="560443007" sldId="424"/>
        </pc:sldMkLst>
        <pc:spChg chg="mod">
          <ac:chgData name="Thijs Vandongen" userId="cedf024df8b0d021" providerId="LiveId" clId="{DA76FEA9-74FA-4EE5-BC3E-A8D2F8CF118B}" dt="2025-11-15T10:00:01.526" v="26" actId="20577"/>
          <ac:spMkLst>
            <pc:docMk/>
            <pc:sldMk cId="560443007" sldId="424"/>
            <ac:spMk id="2" creationId="{8FF4D907-32CE-A93B-E784-9A723684E93F}"/>
          </ac:spMkLst>
        </pc:spChg>
      </pc:sldChg>
      <pc:sldChg chg="modSp mod">
        <pc:chgData name="Thijs Vandongen" userId="cedf024df8b0d021" providerId="LiveId" clId="{DA76FEA9-74FA-4EE5-BC3E-A8D2F8CF118B}" dt="2025-11-15T10:17:44.035" v="123" actId="20577"/>
        <pc:sldMkLst>
          <pc:docMk/>
          <pc:sldMk cId="2853143709" sldId="430"/>
        </pc:sldMkLst>
        <pc:spChg chg="mod">
          <ac:chgData name="Thijs Vandongen" userId="cedf024df8b0d021" providerId="LiveId" clId="{DA76FEA9-74FA-4EE5-BC3E-A8D2F8CF118B}" dt="2025-11-15T10:17:44.035" v="123" actId="20577"/>
          <ac:spMkLst>
            <pc:docMk/>
            <pc:sldMk cId="2853143709" sldId="430"/>
            <ac:spMk id="3" creationId="{6889C76C-02EB-8133-C403-23247E18EA11}"/>
          </ac:spMkLst>
        </pc:spChg>
      </pc:sldChg>
      <pc:sldChg chg="modSp mod">
        <pc:chgData name="Thijs Vandongen" userId="cedf024df8b0d021" providerId="LiveId" clId="{DA76FEA9-74FA-4EE5-BC3E-A8D2F8CF118B}" dt="2025-11-15T10:12:12.224" v="77" actId="12"/>
        <pc:sldMkLst>
          <pc:docMk/>
          <pc:sldMk cId="1387757083" sldId="443"/>
        </pc:sldMkLst>
        <pc:spChg chg="mod">
          <ac:chgData name="Thijs Vandongen" userId="cedf024df8b0d021" providerId="LiveId" clId="{DA76FEA9-74FA-4EE5-BC3E-A8D2F8CF118B}" dt="2025-11-15T10:12:12.224" v="77" actId="12"/>
          <ac:spMkLst>
            <pc:docMk/>
            <pc:sldMk cId="1387757083" sldId="443"/>
            <ac:spMk id="3" creationId="{B932A37C-71AD-07D1-D378-ECD2B881A3FB}"/>
          </ac:spMkLst>
        </pc:spChg>
      </pc:sldChg>
      <pc:sldChg chg="modSp add mod">
        <pc:chgData name="Thijs Vandongen" userId="cedf024df8b0d021" providerId="LiveId" clId="{DA76FEA9-74FA-4EE5-BC3E-A8D2F8CF118B}" dt="2025-11-15T10:01:09.729" v="35" actId="20577"/>
        <pc:sldMkLst>
          <pc:docMk/>
          <pc:sldMk cId="2589476619" sldId="465"/>
        </pc:sldMkLst>
        <pc:spChg chg="mod">
          <ac:chgData name="Thijs Vandongen" userId="cedf024df8b0d021" providerId="LiveId" clId="{DA76FEA9-74FA-4EE5-BC3E-A8D2F8CF118B}" dt="2025-11-15T10:01:09.729" v="35" actId="20577"/>
          <ac:spMkLst>
            <pc:docMk/>
            <pc:sldMk cId="2589476619" sldId="465"/>
            <ac:spMk id="2" creationId="{C0E65B37-5F9C-1456-18A1-83F7946ED4B8}"/>
          </ac:spMkLst>
        </pc:spChg>
      </pc:sldChg>
      <pc:sldChg chg="addSp delSp modSp add mod">
        <pc:chgData name="Thijs Vandongen" userId="cedf024df8b0d021" providerId="LiveId" clId="{DA76FEA9-74FA-4EE5-BC3E-A8D2F8CF118B}" dt="2025-11-15T14:05:39.327" v="163" actId="790"/>
        <pc:sldMkLst>
          <pc:docMk/>
          <pc:sldMk cId="3295489090" sldId="466"/>
        </pc:sldMkLst>
        <pc:spChg chg="mod">
          <ac:chgData name="Thijs Vandongen" userId="cedf024df8b0d021" providerId="LiveId" clId="{DA76FEA9-74FA-4EE5-BC3E-A8D2F8CF118B}" dt="2025-11-15T14:05:39.327" v="163" actId="790"/>
          <ac:spMkLst>
            <pc:docMk/>
            <pc:sldMk cId="3295489090" sldId="466"/>
            <ac:spMk id="2" creationId="{FAA9C279-F31A-38A2-DB00-489507AA1B95}"/>
          </ac:spMkLst>
        </pc:spChg>
        <pc:spChg chg="add del mod">
          <ac:chgData name="Thijs Vandongen" userId="cedf024df8b0d021" providerId="LiveId" clId="{DA76FEA9-74FA-4EE5-BC3E-A8D2F8CF118B}" dt="2025-11-15T14:05:28.985" v="162" actId="113"/>
          <ac:spMkLst>
            <pc:docMk/>
            <pc:sldMk cId="3295489090" sldId="466"/>
            <ac:spMk id="6" creationId="{0FDC54E7-FD83-351A-299D-0F8D34DE2CB0}"/>
          </ac:spMkLst>
        </pc:spChg>
      </pc:sldChg>
      <pc:sldChg chg="modSp new mod modClrScheme chgLayout">
        <pc:chgData name="Thijs Vandongen" userId="cedf024df8b0d021" providerId="LiveId" clId="{DA76FEA9-74FA-4EE5-BC3E-A8D2F8CF118B}" dt="2025-11-15T14:16:50.944" v="687" actId="20577"/>
        <pc:sldMkLst>
          <pc:docMk/>
          <pc:sldMk cId="1424707630" sldId="467"/>
        </pc:sldMkLst>
        <pc:spChg chg="mod ord">
          <ac:chgData name="Thijs Vandongen" userId="cedf024df8b0d021" providerId="LiveId" clId="{DA76FEA9-74FA-4EE5-BC3E-A8D2F8CF118B}" dt="2025-11-15T14:15:49.451" v="646" actId="207"/>
          <ac:spMkLst>
            <pc:docMk/>
            <pc:sldMk cId="1424707630" sldId="467"/>
            <ac:spMk id="2" creationId="{4FE78614-A63D-F784-EB49-F0D86F254F3F}"/>
          </ac:spMkLst>
        </pc:spChg>
        <pc:spChg chg="mod ord">
          <ac:chgData name="Thijs Vandongen" userId="cedf024df8b0d021" providerId="LiveId" clId="{DA76FEA9-74FA-4EE5-BC3E-A8D2F8CF118B}" dt="2025-11-15T14:16:50.944" v="687" actId="20577"/>
          <ac:spMkLst>
            <pc:docMk/>
            <pc:sldMk cId="1424707630" sldId="467"/>
            <ac:spMk id="3" creationId="{2F40339A-1A37-B4B8-F363-36207D089AE6}"/>
          </ac:spMkLst>
        </pc:spChg>
      </pc:sldChg>
      <pc:sldChg chg="modSp add mod ord">
        <pc:chgData name="Thijs Vandongen" userId="cedf024df8b0d021" providerId="LiveId" clId="{DA76FEA9-74FA-4EE5-BC3E-A8D2F8CF118B}" dt="2025-11-15T14:13:41.675" v="534"/>
        <pc:sldMkLst>
          <pc:docMk/>
          <pc:sldMk cId="1091126755" sldId="468"/>
        </pc:sldMkLst>
        <pc:spChg chg="mod">
          <ac:chgData name="Thijs Vandongen" userId="cedf024df8b0d021" providerId="LiveId" clId="{DA76FEA9-74FA-4EE5-BC3E-A8D2F8CF118B}" dt="2025-11-15T14:12:11.896" v="497" actId="20577"/>
          <ac:spMkLst>
            <pc:docMk/>
            <pc:sldMk cId="1091126755" sldId="468"/>
            <ac:spMk id="3" creationId="{2F40339A-1A37-B4B8-F363-36207D089AE6}"/>
          </ac:spMkLst>
        </pc:spChg>
      </pc:sldChg>
      <pc:sldChg chg="modSp add mod">
        <pc:chgData name="Thijs Vandongen" userId="cedf024df8b0d021" providerId="LiveId" clId="{DA76FEA9-74FA-4EE5-BC3E-A8D2F8CF118B}" dt="2025-11-15T14:15:07.682" v="636" actId="20577"/>
        <pc:sldMkLst>
          <pc:docMk/>
          <pc:sldMk cId="212449650" sldId="469"/>
        </pc:sldMkLst>
        <pc:spChg chg="mod">
          <ac:chgData name="Thijs Vandongen" userId="cedf024df8b0d021" providerId="LiveId" clId="{DA76FEA9-74FA-4EE5-BC3E-A8D2F8CF118B}" dt="2025-11-15T14:14:35.888" v="555" actId="20577"/>
          <ac:spMkLst>
            <pc:docMk/>
            <pc:sldMk cId="212449650" sldId="469"/>
            <ac:spMk id="2" creationId="{4FE78614-A63D-F784-EB49-F0D86F254F3F}"/>
          </ac:spMkLst>
        </pc:spChg>
        <pc:spChg chg="mod">
          <ac:chgData name="Thijs Vandongen" userId="cedf024df8b0d021" providerId="LiveId" clId="{DA76FEA9-74FA-4EE5-BC3E-A8D2F8CF118B}" dt="2025-11-15T14:15:07.682" v="636" actId="20577"/>
          <ac:spMkLst>
            <pc:docMk/>
            <pc:sldMk cId="212449650" sldId="469"/>
            <ac:spMk id="3" creationId="{2F40339A-1A37-B4B8-F363-36207D089AE6}"/>
          </ac:spMkLst>
        </pc:spChg>
      </pc:sldChg>
      <pc:sldChg chg="modSp mod">
        <pc:chgData name="Thijs Vandongen" userId="cedf024df8b0d021" providerId="LiveId" clId="{DA76FEA9-74FA-4EE5-BC3E-A8D2F8CF118B}" dt="2025-11-15T14:35:15.025" v="810"/>
        <pc:sldMkLst>
          <pc:docMk/>
          <pc:sldMk cId="781685707" sldId="470"/>
        </pc:sldMkLst>
        <pc:spChg chg="mod">
          <ac:chgData name="Thijs Vandongen" userId="cedf024df8b0d021" providerId="LiveId" clId="{DA76FEA9-74FA-4EE5-BC3E-A8D2F8CF118B}" dt="2025-11-15T14:17:06.304" v="688" actId="313"/>
          <ac:spMkLst>
            <pc:docMk/>
            <pc:sldMk cId="781685707" sldId="470"/>
            <ac:spMk id="2" creationId="{4FE78614-A63D-F784-EB49-F0D86F254F3F}"/>
          </ac:spMkLst>
        </pc:spChg>
        <pc:spChg chg="mod">
          <ac:chgData name="Thijs Vandongen" userId="cedf024df8b0d021" providerId="LiveId" clId="{DA76FEA9-74FA-4EE5-BC3E-A8D2F8CF118B}" dt="2025-11-15T14:35:15.025" v="810"/>
          <ac:spMkLst>
            <pc:docMk/>
            <pc:sldMk cId="781685707" sldId="470"/>
            <ac:spMk id="3" creationId="{2F40339A-1A37-B4B8-F363-36207D089AE6}"/>
          </ac:spMkLst>
        </pc:spChg>
      </pc:sldChg>
      <pc:sldChg chg="addSp delSp modSp new mod">
        <pc:chgData name="Thijs Vandongen" userId="cedf024df8b0d021" providerId="LiveId" clId="{DA76FEA9-74FA-4EE5-BC3E-A8D2F8CF118B}" dt="2025-11-15T14:37:39.700" v="839" actId="20577"/>
        <pc:sldMkLst>
          <pc:docMk/>
          <pc:sldMk cId="2331387598" sldId="471"/>
        </pc:sldMkLst>
        <pc:spChg chg="mod">
          <ac:chgData name="Thijs Vandongen" userId="cedf024df8b0d021" providerId="LiveId" clId="{DA76FEA9-74FA-4EE5-BC3E-A8D2F8CF118B}" dt="2025-11-15T14:37:39.700" v="839" actId="20577"/>
          <ac:spMkLst>
            <pc:docMk/>
            <pc:sldMk cId="2331387598" sldId="471"/>
            <ac:spMk id="2" creationId="{C0BFCA99-F0A0-4EDC-84F8-35DF128F492E}"/>
          </ac:spMkLst>
        </pc:spChg>
        <pc:picChg chg="add mod">
          <ac:chgData name="Thijs Vandongen" userId="cedf024df8b0d021" providerId="LiveId" clId="{DA76FEA9-74FA-4EE5-BC3E-A8D2F8CF118B}" dt="2025-11-15T14:37:29.769" v="814" actId="962"/>
          <ac:picMkLst>
            <pc:docMk/>
            <pc:sldMk cId="2331387598" sldId="471"/>
            <ac:picMk id="5" creationId="{29544423-009D-9E85-17A0-86229DD26677}"/>
          </ac:picMkLst>
        </pc:picChg>
      </pc:sldChg>
      <pc:sldChg chg="addSp delSp modSp new mod">
        <pc:chgData name="Thijs Vandongen" userId="cedf024df8b0d021" providerId="LiveId" clId="{DA76FEA9-74FA-4EE5-BC3E-A8D2F8CF118B}" dt="2025-11-15T14:40:50.294" v="859" actId="207"/>
        <pc:sldMkLst>
          <pc:docMk/>
          <pc:sldMk cId="2794645646" sldId="472"/>
        </pc:sldMkLst>
        <pc:spChg chg="mod">
          <ac:chgData name="Thijs Vandongen" userId="cedf024df8b0d021" providerId="LiveId" clId="{DA76FEA9-74FA-4EE5-BC3E-A8D2F8CF118B}" dt="2025-11-15T14:40:50.294" v="859" actId="207"/>
          <ac:spMkLst>
            <pc:docMk/>
            <pc:sldMk cId="2794645646" sldId="472"/>
            <ac:spMk id="2" creationId="{9A9245FD-4C77-23C9-818E-2D198F6D1235}"/>
          </ac:spMkLst>
        </pc:spChg>
        <pc:picChg chg="add mod">
          <ac:chgData name="Thijs Vandongen" userId="cedf024df8b0d021" providerId="LiveId" clId="{DA76FEA9-74FA-4EE5-BC3E-A8D2F8CF118B}" dt="2025-11-15T14:40:40.257" v="843" actId="962"/>
          <ac:picMkLst>
            <pc:docMk/>
            <pc:sldMk cId="2794645646" sldId="472"/>
            <ac:picMk id="5" creationId="{31C1B0AB-2773-2E61-2947-E6AF68FE8AFD}"/>
          </ac:picMkLst>
        </pc:picChg>
      </pc:sldChg>
      <pc:sldChg chg="addSp modSp add mod">
        <pc:chgData name="Thijs Vandongen" userId="cedf024df8b0d021" providerId="LiveId" clId="{DA76FEA9-74FA-4EE5-BC3E-A8D2F8CF118B}" dt="2025-11-15T14:45:34.085" v="875" actId="1076"/>
        <pc:sldMkLst>
          <pc:docMk/>
          <pc:sldMk cId="2485334314" sldId="473"/>
        </pc:sldMkLst>
        <pc:spChg chg="mod">
          <ac:chgData name="Thijs Vandongen" userId="cedf024df8b0d021" providerId="LiveId" clId="{DA76FEA9-74FA-4EE5-BC3E-A8D2F8CF118B}" dt="2025-11-15T14:42:43.456" v="869" actId="20577"/>
          <ac:spMkLst>
            <pc:docMk/>
            <pc:sldMk cId="2485334314" sldId="473"/>
            <ac:spMk id="2" creationId="{4FE78614-A63D-F784-EB49-F0D86F254F3F}"/>
          </ac:spMkLst>
        </pc:spChg>
        <pc:spChg chg="mod">
          <ac:chgData name="Thijs Vandongen" userId="cedf024df8b0d021" providerId="LiveId" clId="{DA76FEA9-74FA-4EE5-BC3E-A8D2F8CF118B}" dt="2025-11-15T14:45:28.941" v="873" actId="20577"/>
          <ac:spMkLst>
            <pc:docMk/>
            <pc:sldMk cId="2485334314" sldId="473"/>
            <ac:spMk id="3" creationId="{2F40339A-1A37-B4B8-F363-36207D089AE6}"/>
          </ac:spMkLst>
        </pc:spChg>
        <pc:picChg chg="add mod">
          <ac:chgData name="Thijs Vandongen" userId="cedf024df8b0d021" providerId="LiveId" clId="{DA76FEA9-74FA-4EE5-BC3E-A8D2F8CF118B}" dt="2025-11-15T14:45:34.085" v="875" actId="1076"/>
          <ac:picMkLst>
            <pc:docMk/>
            <pc:sldMk cId="2485334314" sldId="473"/>
            <ac:picMk id="5" creationId="{DF8656AD-FF7E-8EBB-34D4-4A1A9827F7F1}"/>
          </ac:picMkLst>
        </pc:picChg>
      </pc:sldChg>
      <pc:sldChg chg="addSp delSp modSp add mod">
        <pc:chgData name="Thijs Vandongen" userId="cedf024df8b0d021" providerId="LiveId" clId="{DA76FEA9-74FA-4EE5-BC3E-A8D2F8CF118B}" dt="2025-11-15T14:48:29.478" v="906" actId="1076"/>
        <pc:sldMkLst>
          <pc:docMk/>
          <pc:sldMk cId="327431969" sldId="474"/>
        </pc:sldMkLst>
        <pc:spChg chg="mod">
          <ac:chgData name="Thijs Vandongen" userId="cedf024df8b0d021" providerId="LiveId" clId="{DA76FEA9-74FA-4EE5-BC3E-A8D2F8CF118B}" dt="2025-11-15T14:46:23.178" v="903" actId="313"/>
          <ac:spMkLst>
            <pc:docMk/>
            <pc:sldMk cId="327431969" sldId="474"/>
            <ac:spMk id="2" creationId="{4FE78614-A63D-F784-EB49-F0D86F254F3F}"/>
          </ac:spMkLst>
        </pc:spChg>
        <pc:picChg chg="add mod">
          <ac:chgData name="Thijs Vandongen" userId="cedf024df8b0d021" providerId="LiveId" clId="{DA76FEA9-74FA-4EE5-BC3E-A8D2F8CF118B}" dt="2025-11-15T14:48:29.478" v="906" actId="1076"/>
          <ac:picMkLst>
            <pc:docMk/>
            <pc:sldMk cId="327431969" sldId="474"/>
            <ac:picMk id="6" creationId="{12E78BCB-47AA-7C07-FDBB-58E87EDB237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BE4944E-ED42-FF4A-B0C4-35BE96D6A075}" type="datetimeFigureOut">
              <a:rPr lang="en-US" smtClean="0"/>
              <a:t>11/17/25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985A6E-A73E-904D-81D4-2758411D4037}" type="slidenum">
              <a:rPr lang="en-US" smtClean="0"/>
              <a:t>‹#›</a:t>
            </a:fld>
            <a:endParaRPr lang="en-US"/>
          </a:p>
        </p:txBody>
      </p:sp>
    </p:spTree>
    <p:extLst>
      <p:ext uri="{BB962C8B-B14F-4D97-AF65-F5344CB8AC3E}">
        <p14:creationId xmlns:p14="http://schemas.microsoft.com/office/powerpoint/2010/main" val="3740641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85A6E-A73E-904D-81D4-2758411D4037}" type="slidenum">
              <a:rPr lang="en-US" smtClean="0"/>
              <a:t>1</a:t>
            </a:fld>
            <a:endParaRPr lang="en-US"/>
          </a:p>
        </p:txBody>
      </p:sp>
    </p:spTree>
    <p:extLst>
      <p:ext uri="{BB962C8B-B14F-4D97-AF65-F5344CB8AC3E}">
        <p14:creationId xmlns:p14="http://schemas.microsoft.com/office/powerpoint/2010/main" val="3135231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1985A6E-A73E-904D-81D4-2758411D4037}" type="slidenum">
              <a:rPr lang="en-US" smtClean="0"/>
              <a:t>20</a:t>
            </a:fld>
            <a:endParaRPr lang="en-US"/>
          </a:p>
        </p:txBody>
      </p:sp>
    </p:spTree>
    <p:extLst>
      <p:ext uri="{BB962C8B-B14F-4D97-AF65-F5344CB8AC3E}">
        <p14:creationId xmlns:p14="http://schemas.microsoft.com/office/powerpoint/2010/main" val="282975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85A6E-A73E-904D-81D4-2758411D4037}" type="slidenum">
              <a:rPr lang="en-US" smtClean="0"/>
              <a:t>21</a:t>
            </a:fld>
            <a:endParaRPr lang="en-US"/>
          </a:p>
        </p:txBody>
      </p:sp>
    </p:spTree>
    <p:extLst>
      <p:ext uri="{BB962C8B-B14F-4D97-AF65-F5344CB8AC3E}">
        <p14:creationId xmlns:p14="http://schemas.microsoft.com/office/powerpoint/2010/main" val="900581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85A6E-A73E-904D-81D4-2758411D4037}" type="slidenum">
              <a:rPr lang="en-US" smtClean="0"/>
              <a:t>22</a:t>
            </a:fld>
            <a:endParaRPr lang="en-US"/>
          </a:p>
        </p:txBody>
      </p:sp>
    </p:spTree>
    <p:extLst>
      <p:ext uri="{BB962C8B-B14F-4D97-AF65-F5344CB8AC3E}">
        <p14:creationId xmlns:p14="http://schemas.microsoft.com/office/powerpoint/2010/main" val="1652133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1985A6E-A73E-904D-81D4-2758411D4037}" type="slidenum">
              <a:rPr lang="en-US" smtClean="0"/>
              <a:t>32</a:t>
            </a:fld>
            <a:endParaRPr lang="en-US"/>
          </a:p>
        </p:txBody>
      </p:sp>
    </p:spTree>
    <p:extLst>
      <p:ext uri="{BB962C8B-B14F-4D97-AF65-F5344CB8AC3E}">
        <p14:creationId xmlns:p14="http://schemas.microsoft.com/office/powerpoint/2010/main" val="3556885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800"/>
              </a:lnSpc>
              <a:spcBef>
                <a:spcPts val="750"/>
              </a:spcBef>
              <a:spcAft>
                <a:spcPts val="600"/>
              </a:spcAft>
              <a:buFont typeface="Arial" panose="020B0604020202020204" pitchFamily="34" charset="0"/>
              <a:buChar char="•"/>
            </a:pPr>
            <a:r>
              <a:rPr lang="en-US" b="1" i="0" dirty="0" err="1">
                <a:solidFill>
                  <a:srgbClr val="001D35"/>
                </a:solidFill>
                <a:effectLst/>
                <a:latin typeface="Google Sans"/>
              </a:rPr>
              <a:t>Nieuwjaarsdag</a:t>
            </a:r>
            <a:r>
              <a:rPr lang="en-US" b="0" i="0" dirty="0">
                <a:solidFill>
                  <a:srgbClr val="001D35"/>
                </a:solidFill>
                <a:effectLst/>
                <a:latin typeface="Google Sans"/>
              </a:rPr>
              <a:t>: 1 </a:t>
            </a:r>
            <a:r>
              <a:rPr lang="en-US" b="0" i="0" dirty="0" err="1">
                <a:solidFill>
                  <a:srgbClr val="001D35"/>
                </a:solidFill>
                <a:effectLst/>
                <a:latin typeface="Google Sans"/>
              </a:rPr>
              <a:t>januari</a:t>
            </a:r>
            <a:endParaRPr lang="en-US" b="0" i="0" dirty="0">
              <a:solidFill>
                <a:srgbClr val="001D35"/>
              </a:solidFill>
              <a:effectLst/>
              <a:latin typeface="Google Sans"/>
            </a:endParaRPr>
          </a:p>
          <a:p>
            <a:pPr algn="l">
              <a:lnSpc>
                <a:spcPts val="1800"/>
              </a:lnSpc>
              <a:spcBef>
                <a:spcPts val="750"/>
              </a:spcBef>
              <a:spcAft>
                <a:spcPts val="600"/>
              </a:spcAft>
              <a:buFont typeface="Arial" panose="020B0604020202020204" pitchFamily="34" charset="0"/>
              <a:buChar char="•"/>
            </a:pPr>
            <a:r>
              <a:rPr lang="en-US" b="1" i="0" dirty="0" err="1">
                <a:solidFill>
                  <a:srgbClr val="001D35"/>
                </a:solidFill>
                <a:effectLst/>
                <a:latin typeface="Google Sans"/>
              </a:rPr>
              <a:t>Palmpasen</a:t>
            </a:r>
            <a:r>
              <a:rPr lang="en-US" b="0" i="0" dirty="0">
                <a:solidFill>
                  <a:srgbClr val="001D35"/>
                </a:solidFill>
                <a:effectLst/>
                <a:latin typeface="Google Sans"/>
              </a:rPr>
              <a:t>: 29 </a:t>
            </a:r>
            <a:r>
              <a:rPr lang="en-US" b="0" i="0" dirty="0" err="1">
                <a:solidFill>
                  <a:srgbClr val="001D35"/>
                </a:solidFill>
                <a:effectLst/>
                <a:latin typeface="Google Sans"/>
              </a:rPr>
              <a:t>maart</a:t>
            </a:r>
            <a:endParaRPr lang="en-US" b="0" i="0" dirty="0">
              <a:solidFill>
                <a:srgbClr val="001D35"/>
              </a:solidFill>
              <a:effectLst/>
              <a:latin typeface="Google Sans"/>
            </a:endParaRPr>
          </a:p>
          <a:p>
            <a:pPr algn="l">
              <a:lnSpc>
                <a:spcPts val="1800"/>
              </a:lnSpc>
              <a:spcBef>
                <a:spcPts val="750"/>
              </a:spcBef>
              <a:spcAft>
                <a:spcPts val="600"/>
              </a:spcAft>
              <a:buFont typeface="Arial" panose="020B0604020202020204" pitchFamily="34" charset="0"/>
              <a:buChar char="•"/>
            </a:pPr>
            <a:r>
              <a:rPr lang="en-US" b="1" i="0" dirty="0" err="1">
                <a:solidFill>
                  <a:srgbClr val="001D35"/>
                </a:solidFill>
                <a:effectLst/>
                <a:latin typeface="Google Sans"/>
              </a:rPr>
              <a:t>Pasen</a:t>
            </a:r>
            <a:r>
              <a:rPr lang="en-US" b="0" i="0" dirty="0">
                <a:solidFill>
                  <a:srgbClr val="001D35"/>
                </a:solidFill>
                <a:effectLst/>
                <a:latin typeface="Google Sans"/>
              </a:rPr>
              <a:t>: 3 </a:t>
            </a:r>
            <a:r>
              <a:rPr lang="en-US" b="0" i="0" dirty="0" err="1">
                <a:solidFill>
                  <a:srgbClr val="001D35"/>
                </a:solidFill>
                <a:effectLst/>
                <a:latin typeface="Google Sans"/>
              </a:rPr>
              <a:t>april</a:t>
            </a:r>
            <a:endParaRPr lang="en-US" b="0" i="0" dirty="0">
              <a:solidFill>
                <a:srgbClr val="001D35"/>
              </a:solidFill>
              <a:effectLst/>
              <a:latin typeface="Google Sans"/>
            </a:endParaRPr>
          </a:p>
          <a:p>
            <a:pPr algn="l">
              <a:lnSpc>
                <a:spcPts val="1800"/>
              </a:lnSpc>
              <a:spcBef>
                <a:spcPts val="750"/>
              </a:spcBef>
              <a:spcAft>
                <a:spcPts val="600"/>
              </a:spcAft>
              <a:buFont typeface="Arial" panose="020B0604020202020204" pitchFamily="34" charset="0"/>
              <a:buChar char="•"/>
            </a:pPr>
            <a:r>
              <a:rPr lang="en-US" b="1" i="0" dirty="0">
                <a:solidFill>
                  <a:srgbClr val="001D35"/>
                </a:solidFill>
                <a:effectLst/>
                <a:latin typeface="Google Sans"/>
              </a:rPr>
              <a:t>2e </a:t>
            </a:r>
            <a:r>
              <a:rPr lang="en-US" b="1" i="0" dirty="0" err="1">
                <a:solidFill>
                  <a:srgbClr val="001D35"/>
                </a:solidFill>
                <a:effectLst/>
                <a:latin typeface="Google Sans"/>
              </a:rPr>
              <a:t>Paasdag</a:t>
            </a:r>
            <a:r>
              <a:rPr lang="en-US" b="0" i="0" dirty="0">
                <a:solidFill>
                  <a:srgbClr val="001D35"/>
                </a:solidFill>
                <a:effectLst/>
                <a:latin typeface="Google Sans"/>
              </a:rPr>
              <a:t>: 6 </a:t>
            </a:r>
            <a:r>
              <a:rPr lang="en-US" b="0" i="0" dirty="0" err="1">
                <a:solidFill>
                  <a:srgbClr val="001D35"/>
                </a:solidFill>
                <a:effectLst/>
                <a:latin typeface="Google Sans"/>
              </a:rPr>
              <a:t>april</a:t>
            </a:r>
            <a:endParaRPr lang="en-US" b="0" i="0" dirty="0">
              <a:solidFill>
                <a:srgbClr val="001D35"/>
              </a:solidFill>
              <a:effectLst/>
              <a:latin typeface="Google Sans"/>
            </a:endParaRPr>
          </a:p>
          <a:p>
            <a:pPr algn="l">
              <a:lnSpc>
                <a:spcPts val="1800"/>
              </a:lnSpc>
              <a:spcBef>
                <a:spcPts val="750"/>
              </a:spcBef>
              <a:spcAft>
                <a:spcPts val="600"/>
              </a:spcAft>
              <a:buFont typeface="Arial" panose="020B0604020202020204" pitchFamily="34" charset="0"/>
              <a:buChar char="•"/>
            </a:pPr>
            <a:r>
              <a:rPr lang="en-US" b="1" i="0" dirty="0">
                <a:solidFill>
                  <a:srgbClr val="001D35"/>
                </a:solidFill>
                <a:effectLst/>
                <a:latin typeface="Google Sans"/>
              </a:rPr>
              <a:t>Grote </a:t>
            </a:r>
            <a:r>
              <a:rPr lang="en-US" b="1" i="0" dirty="0" err="1">
                <a:solidFill>
                  <a:srgbClr val="001D35"/>
                </a:solidFill>
                <a:effectLst/>
                <a:latin typeface="Google Sans"/>
              </a:rPr>
              <a:t>Vrijdag</a:t>
            </a:r>
            <a:r>
              <a:rPr lang="en-US" b="0" i="0" dirty="0">
                <a:solidFill>
                  <a:srgbClr val="001D35"/>
                </a:solidFill>
                <a:effectLst/>
                <a:latin typeface="Google Sans"/>
              </a:rPr>
              <a:t>: 10 </a:t>
            </a:r>
            <a:r>
              <a:rPr lang="en-US" b="0" i="0" dirty="0" err="1">
                <a:solidFill>
                  <a:srgbClr val="001D35"/>
                </a:solidFill>
                <a:effectLst/>
                <a:latin typeface="Google Sans"/>
              </a:rPr>
              <a:t>april</a:t>
            </a:r>
            <a:endParaRPr lang="en-US" b="0" i="0" dirty="0">
              <a:solidFill>
                <a:srgbClr val="001D35"/>
              </a:solidFill>
              <a:effectLst/>
              <a:latin typeface="Google Sans"/>
            </a:endParaRPr>
          </a:p>
          <a:p>
            <a:pPr algn="l">
              <a:lnSpc>
                <a:spcPts val="1800"/>
              </a:lnSpc>
              <a:spcBef>
                <a:spcPts val="750"/>
              </a:spcBef>
              <a:spcAft>
                <a:spcPts val="600"/>
              </a:spcAft>
              <a:buFont typeface="Arial" panose="020B0604020202020204" pitchFamily="34" charset="0"/>
              <a:buChar char="•"/>
            </a:pPr>
            <a:r>
              <a:rPr lang="en-US" b="1" i="0" dirty="0" err="1">
                <a:solidFill>
                  <a:srgbClr val="001D35"/>
                </a:solidFill>
                <a:effectLst/>
                <a:latin typeface="Google Sans"/>
              </a:rPr>
              <a:t>Gebedspost</a:t>
            </a:r>
            <a:r>
              <a:rPr lang="en-US" b="0" i="0" dirty="0">
                <a:solidFill>
                  <a:srgbClr val="001D35"/>
                </a:solidFill>
                <a:effectLst/>
                <a:latin typeface="Google Sans"/>
              </a:rPr>
              <a:t>: 8 </a:t>
            </a:r>
            <a:r>
              <a:rPr lang="en-US" b="0" i="0" dirty="0" err="1">
                <a:solidFill>
                  <a:srgbClr val="001D35"/>
                </a:solidFill>
                <a:effectLst/>
                <a:latin typeface="Google Sans"/>
              </a:rPr>
              <a:t>mei</a:t>
            </a:r>
            <a:endParaRPr lang="en-US" b="0" i="0" dirty="0">
              <a:solidFill>
                <a:srgbClr val="001D35"/>
              </a:solidFill>
              <a:effectLst/>
              <a:latin typeface="Google Sans"/>
            </a:endParaRPr>
          </a:p>
          <a:p>
            <a:pPr algn="l">
              <a:lnSpc>
                <a:spcPts val="1800"/>
              </a:lnSpc>
              <a:spcBef>
                <a:spcPts val="750"/>
              </a:spcBef>
              <a:spcAft>
                <a:spcPts val="600"/>
              </a:spcAft>
              <a:buFont typeface="Arial" panose="020B0604020202020204" pitchFamily="34" charset="0"/>
              <a:buChar char="•"/>
            </a:pPr>
            <a:r>
              <a:rPr lang="en-US" b="1" i="0" dirty="0" err="1">
                <a:solidFill>
                  <a:srgbClr val="001D35"/>
                </a:solidFill>
                <a:effectLst/>
                <a:latin typeface="Google Sans"/>
              </a:rPr>
              <a:t>Hemelvaartsdag</a:t>
            </a:r>
            <a:r>
              <a:rPr lang="en-US" b="0" i="0" dirty="0">
                <a:solidFill>
                  <a:srgbClr val="001D35"/>
                </a:solidFill>
                <a:effectLst/>
                <a:latin typeface="Google Sans"/>
              </a:rPr>
              <a:t>: 14 </a:t>
            </a:r>
            <a:r>
              <a:rPr lang="en-US" b="0" i="0" dirty="0" err="1">
                <a:solidFill>
                  <a:srgbClr val="001D35"/>
                </a:solidFill>
                <a:effectLst/>
                <a:latin typeface="Google Sans"/>
              </a:rPr>
              <a:t>mei</a:t>
            </a:r>
            <a:endParaRPr lang="en-US" b="0" i="0" dirty="0">
              <a:solidFill>
                <a:srgbClr val="001D35"/>
              </a:solidFill>
              <a:effectLst/>
              <a:latin typeface="Google Sans"/>
            </a:endParaRPr>
          </a:p>
          <a:p>
            <a:pPr algn="l">
              <a:lnSpc>
                <a:spcPts val="1800"/>
              </a:lnSpc>
              <a:spcBef>
                <a:spcPts val="750"/>
              </a:spcBef>
              <a:spcAft>
                <a:spcPts val="600"/>
              </a:spcAft>
              <a:buFont typeface="Arial" panose="020B0604020202020204" pitchFamily="34" charset="0"/>
              <a:buChar char="•"/>
            </a:pPr>
            <a:r>
              <a:rPr lang="en-US" b="1" i="0" dirty="0" err="1">
                <a:solidFill>
                  <a:srgbClr val="001D35"/>
                </a:solidFill>
                <a:effectLst/>
                <a:latin typeface="Google Sans"/>
              </a:rPr>
              <a:t>Pinksteren</a:t>
            </a:r>
            <a:r>
              <a:rPr lang="en-US" b="0" i="0" dirty="0">
                <a:solidFill>
                  <a:srgbClr val="001D35"/>
                </a:solidFill>
                <a:effectLst/>
                <a:latin typeface="Google Sans"/>
              </a:rPr>
              <a:t>: 24 </a:t>
            </a:r>
            <a:r>
              <a:rPr lang="en-US" b="0" i="0" dirty="0" err="1">
                <a:solidFill>
                  <a:srgbClr val="001D35"/>
                </a:solidFill>
                <a:effectLst/>
                <a:latin typeface="Google Sans"/>
              </a:rPr>
              <a:t>mei</a:t>
            </a:r>
            <a:endParaRPr lang="en-US" b="0" i="0" dirty="0">
              <a:solidFill>
                <a:srgbClr val="001D35"/>
              </a:solidFill>
              <a:effectLst/>
              <a:latin typeface="Google Sans"/>
            </a:endParaRPr>
          </a:p>
          <a:p>
            <a:pPr algn="l">
              <a:lnSpc>
                <a:spcPts val="1800"/>
              </a:lnSpc>
              <a:spcBef>
                <a:spcPts val="750"/>
              </a:spcBef>
              <a:spcAft>
                <a:spcPts val="600"/>
              </a:spcAft>
              <a:buFont typeface="Arial" panose="020B0604020202020204" pitchFamily="34" charset="0"/>
              <a:buChar char="•"/>
            </a:pPr>
            <a:r>
              <a:rPr lang="en-US" b="1" i="0" dirty="0">
                <a:solidFill>
                  <a:srgbClr val="001D35"/>
                </a:solidFill>
                <a:effectLst/>
                <a:latin typeface="Google Sans"/>
              </a:rPr>
              <a:t>2e </a:t>
            </a:r>
            <a:r>
              <a:rPr lang="en-US" b="1" i="0" dirty="0" err="1">
                <a:solidFill>
                  <a:srgbClr val="001D35"/>
                </a:solidFill>
                <a:effectLst/>
                <a:latin typeface="Google Sans"/>
              </a:rPr>
              <a:t>Pinksterdag</a:t>
            </a:r>
            <a:r>
              <a:rPr lang="en-US" b="0" i="0" dirty="0">
                <a:solidFill>
                  <a:srgbClr val="001D35"/>
                </a:solidFill>
                <a:effectLst/>
                <a:latin typeface="Google Sans"/>
              </a:rPr>
              <a:t>: 25 </a:t>
            </a:r>
            <a:r>
              <a:rPr lang="en-US" b="0" i="0" dirty="0" err="1">
                <a:solidFill>
                  <a:srgbClr val="001D35"/>
                </a:solidFill>
                <a:effectLst/>
                <a:latin typeface="Google Sans"/>
              </a:rPr>
              <a:t>mei</a:t>
            </a:r>
            <a:endParaRPr lang="en-US" b="0" i="0" dirty="0">
              <a:solidFill>
                <a:srgbClr val="001D35"/>
              </a:solidFill>
              <a:effectLst/>
              <a:latin typeface="Google Sans"/>
            </a:endParaRPr>
          </a:p>
          <a:p>
            <a:pPr algn="l">
              <a:lnSpc>
                <a:spcPts val="1800"/>
              </a:lnSpc>
              <a:spcBef>
                <a:spcPts val="750"/>
              </a:spcBef>
              <a:spcAft>
                <a:spcPts val="600"/>
              </a:spcAft>
              <a:buFont typeface="Arial" panose="020B0604020202020204" pitchFamily="34" charset="0"/>
              <a:buChar char="•"/>
            </a:pPr>
            <a:r>
              <a:rPr lang="en-US" b="1" i="0" dirty="0">
                <a:solidFill>
                  <a:srgbClr val="001D35"/>
                </a:solidFill>
                <a:effectLst/>
                <a:latin typeface="Google Sans"/>
              </a:rPr>
              <a:t>Dag van de </a:t>
            </a:r>
            <a:r>
              <a:rPr lang="en-US" b="1" i="0" dirty="0" err="1">
                <a:solidFill>
                  <a:srgbClr val="001D35"/>
                </a:solidFill>
                <a:effectLst/>
                <a:latin typeface="Google Sans"/>
              </a:rPr>
              <a:t>Grondwet</a:t>
            </a:r>
            <a:r>
              <a:rPr lang="en-US" b="0" i="0" dirty="0">
                <a:solidFill>
                  <a:srgbClr val="001D35"/>
                </a:solidFill>
                <a:effectLst/>
                <a:latin typeface="Google Sans"/>
              </a:rPr>
              <a:t>: 5 </a:t>
            </a:r>
            <a:r>
              <a:rPr lang="en-US" b="0" i="0" dirty="0" err="1">
                <a:solidFill>
                  <a:srgbClr val="001D35"/>
                </a:solidFill>
                <a:effectLst/>
                <a:latin typeface="Google Sans"/>
              </a:rPr>
              <a:t>juni</a:t>
            </a:r>
            <a:endParaRPr lang="en-US" b="0" i="0" dirty="0">
              <a:solidFill>
                <a:srgbClr val="001D35"/>
              </a:solidFill>
              <a:effectLst/>
              <a:latin typeface="Google Sans"/>
            </a:endParaRPr>
          </a:p>
          <a:p>
            <a:pPr>
              <a:lnSpc>
                <a:spcPts val="1800"/>
              </a:lnSpc>
              <a:spcBef>
                <a:spcPts val="750"/>
              </a:spcBef>
              <a:spcAft>
                <a:spcPts val="600"/>
              </a:spcAft>
              <a:buFont typeface="Arial" panose="020B0604020202020204" pitchFamily="34" charset="0"/>
              <a:buChar char="•"/>
            </a:pPr>
            <a:r>
              <a:rPr lang="en-US" b="1" dirty="0" err="1">
                <a:solidFill>
                  <a:srgbClr val="001D35"/>
                </a:solidFill>
                <a:latin typeface="Google Sans"/>
              </a:rPr>
              <a:t>Midzomer</a:t>
            </a:r>
            <a:r>
              <a:rPr lang="en-US" dirty="0">
                <a:solidFill>
                  <a:srgbClr val="001D35"/>
                </a:solidFill>
                <a:latin typeface="Google Sans"/>
              </a:rPr>
              <a:t>: 24 </a:t>
            </a:r>
            <a:r>
              <a:rPr lang="en-US" dirty="0" err="1">
                <a:solidFill>
                  <a:srgbClr val="001D35"/>
                </a:solidFill>
                <a:latin typeface="Google Sans"/>
              </a:rPr>
              <a:t>juni</a:t>
            </a:r>
            <a:endParaRPr lang="en-US" b="0" i="0" dirty="0">
              <a:solidFill>
                <a:srgbClr val="001D35"/>
              </a:solidFill>
              <a:effectLst/>
              <a:latin typeface="Google Sans"/>
            </a:endParaRPr>
          </a:p>
          <a:p>
            <a:pPr algn="l">
              <a:lnSpc>
                <a:spcPts val="1800"/>
              </a:lnSpc>
              <a:spcBef>
                <a:spcPts val="750"/>
              </a:spcBef>
              <a:spcAft>
                <a:spcPts val="600"/>
              </a:spcAft>
              <a:buFont typeface="Arial" panose="020B0604020202020204" pitchFamily="34" charset="0"/>
              <a:buChar char="•"/>
            </a:pPr>
            <a:r>
              <a:rPr lang="en-US" b="1" i="0" dirty="0" err="1">
                <a:solidFill>
                  <a:srgbClr val="001D35"/>
                </a:solidFill>
                <a:effectLst/>
                <a:latin typeface="Google Sans"/>
              </a:rPr>
              <a:t>Kerstmis</a:t>
            </a:r>
            <a:r>
              <a:rPr lang="en-US" b="0" i="0" dirty="0">
                <a:solidFill>
                  <a:srgbClr val="001D35"/>
                </a:solidFill>
                <a:effectLst/>
                <a:latin typeface="Google Sans"/>
              </a:rPr>
              <a:t>: 25 </a:t>
            </a:r>
            <a:r>
              <a:rPr lang="en-US" b="0" i="0" dirty="0" err="1">
                <a:solidFill>
                  <a:srgbClr val="001D35"/>
                </a:solidFill>
                <a:effectLst/>
                <a:latin typeface="Google Sans"/>
              </a:rPr>
              <a:t>december</a:t>
            </a:r>
            <a:endParaRPr lang="en-US" b="0" i="0" dirty="0">
              <a:solidFill>
                <a:srgbClr val="001D35"/>
              </a:solidFill>
              <a:effectLst/>
              <a:latin typeface="Google Sans"/>
            </a:endParaRPr>
          </a:p>
          <a:p>
            <a:pPr algn="l">
              <a:lnSpc>
                <a:spcPts val="1800"/>
              </a:lnSpc>
              <a:spcBef>
                <a:spcPts val="750"/>
              </a:spcBef>
              <a:spcAft>
                <a:spcPts val="1500"/>
              </a:spcAft>
              <a:buFont typeface="Arial" panose="020B0604020202020204" pitchFamily="34" charset="0"/>
              <a:buChar char="•"/>
            </a:pPr>
            <a:r>
              <a:rPr lang="en-US" b="1" i="0" dirty="0">
                <a:solidFill>
                  <a:srgbClr val="001D35"/>
                </a:solidFill>
                <a:effectLst/>
                <a:latin typeface="Google Sans"/>
              </a:rPr>
              <a:t>2e </a:t>
            </a:r>
            <a:r>
              <a:rPr lang="en-US" b="1" i="0" dirty="0" err="1">
                <a:solidFill>
                  <a:srgbClr val="001D35"/>
                </a:solidFill>
                <a:effectLst/>
                <a:latin typeface="Google Sans"/>
              </a:rPr>
              <a:t>Kerstdag</a:t>
            </a:r>
            <a:r>
              <a:rPr lang="en-US" b="0" i="0" dirty="0">
                <a:solidFill>
                  <a:srgbClr val="001D35"/>
                </a:solidFill>
                <a:effectLst/>
                <a:latin typeface="Google Sans"/>
              </a:rPr>
              <a:t>: 26 </a:t>
            </a:r>
            <a:r>
              <a:rPr lang="en-US" b="0" i="0" dirty="0" err="1">
                <a:solidFill>
                  <a:srgbClr val="001D35"/>
                </a:solidFill>
                <a:effectLst/>
                <a:latin typeface="Google Sans"/>
              </a:rPr>
              <a:t>december</a:t>
            </a:r>
            <a:endParaRPr lang="en-US" b="0" i="0" dirty="0">
              <a:solidFill>
                <a:srgbClr val="001D35"/>
              </a:solidFill>
              <a:effectLst/>
              <a:latin typeface="Google Sans"/>
            </a:endParaRPr>
          </a:p>
          <a:p>
            <a:endParaRPr lang="en-US" dirty="0"/>
          </a:p>
        </p:txBody>
      </p:sp>
      <p:sp>
        <p:nvSpPr>
          <p:cNvPr id="4" name="Slide Number Placeholder 3"/>
          <p:cNvSpPr>
            <a:spLocks noGrp="1"/>
          </p:cNvSpPr>
          <p:nvPr>
            <p:ph type="sldNum" sz="quarter" idx="5"/>
          </p:nvPr>
        </p:nvSpPr>
        <p:spPr/>
        <p:txBody>
          <a:bodyPr/>
          <a:lstStyle/>
          <a:p>
            <a:fld id="{51985A6E-A73E-904D-81D4-2758411D4037}" type="slidenum">
              <a:rPr lang="en-US" smtClean="0"/>
              <a:t>33</a:t>
            </a:fld>
            <a:endParaRPr lang="en-US"/>
          </a:p>
        </p:txBody>
      </p:sp>
    </p:spTree>
    <p:extLst>
      <p:ext uri="{BB962C8B-B14F-4D97-AF65-F5344CB8AC3E}">
        <p14:creationId xmlns:p14="http://schemas.microsoft.com/office/powerpoint/2010/main" val="850830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85A6E-A73E-904D-81D4-2758411D4037}" type="slidenum">
              <a:rPr lang="en-US" smtClean="0"/>
              <a:t>34</a:t>
            </a:fld>
            <a:endParaRPr lang="en-US"/>
          </a:p>
        </p:txBody>
      </p:sp>
    </p:spTree>
    <p:extLst>
      <p:ext uri="{BB962C8B-B14F-4D97-AF65-F5344CB8AC3E}">
        <p14:creationId xmlns:p14="http://schemas.microsoft.com/office/powerpoint/2010/main" val="1650194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85A6E-A73E-904D-81D4-2758411D4037}" type="slidenum">
              <a:rPr lang="en-US" smtClean="0"/>
              <a:t>36</a:t>
            </a:fld>
            <a:endParaRPr lang="en-US"/>
          </a:p>
        </p:txBody>
      </p:sp>
    </p:spTree>
    <p:extLst>
      <p:ext uri="{BB962C8B-B14F-4D97-AF65-F5344CB8AC3E}">
        <p14:creationId xmlns:p14="http://schemas.microsoft.com/office/powerpoint/2010/main" val="1143177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1985A6E-A73E-904D-81D4-2758411D4037}" type="slidenum">
              <a:rPr lang="en-US" smtClean="0"/>
              <a:t>42</a:t>
            </a:fld>
            <a:endParaRPr lang="en-US"/>
          </a:p>
        </p:txBody>
      </p:sp>
    </p:spTree>
    <p:extLst>
      <p:ext uri="{BB962C8B-B14F-4D97-AF65-F5344CB8AC3E}">
        <p14:creationId xmlns:p14="http://schemas.microsoft.com/office/powerpoint/2010/main" val="1311270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1985A6E-A73E-904D-81D4-2758411D4037}" type="slidenum">
              <a:rPr lang="en-US" smtClean="0"/>
              <a:t>46</a:t>
            </a:fld>
            <a:endParaRPr lang="en-US"/>
          </a:p>
        </p:txBody>
      </p:sp>
    </p:spTree>
    <p:extLst>
      <p:ext uri="{BB962C8B-B14F-4D97-AF65-F5344CB8AC3E}">
        <p14:creationId xmlns:p14="http://schemas.microsoft.com/office/powerpoint/2010/main" val="1281650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6C3AD-4020-7FE8-37CD-B846E0C59B2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D2DFA78-1D7E-B76C-70FB-A6427879FF9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E15244A-49C6-4B23-72F7-09749E86091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C0C461B-25B0-1472-CB5F-910863B9B6EF}"/>
              </a:ext>
            </a:extLst>
          </p:cNvPr>
          <p:cNvSpPr>
            <a:spLocks noGrp="1"/>
          </p:cNvSpPr>
          <p:nvPr>
            <p:ph type="sldNum" sz="quarter" idx="5"/>
          </p:nvPr>
        </p:nvSpPr>
        <p:spPr/>
        <p:txBody>
          <a:bodyPr/>
          <a:lstStyle/>
          <a:p>
            <a:fld id="{51985A6E-A73E-904D-81D4-2758411D4037}" type="slidenum">
              <a:rPr lang="en-US" smtClean="0"/>
              <a:t>47</a:t>
            </a:fld>
            <a:endParaRPr lang="en-US"/>
          </a:p>
        </p:txBody>
      </p:sp>
    </p:spTree>
    <p:extLst>
      <p:ext uri="{BB962C8B-B14F-4D97-AF65-F5344CB8AC3E}">
        <p14:creationId xmlns:p14="http://schemas.microsoft.com/office/powerpoint/2010/main" val="1298378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51985A6E-A73E-904D-81D4-2758411D4037}" type="slidenum">
              <a:rPr lang="en-US" smtClean="0"/>
              <a:t>2</a:t>
            </a:fld>
            <a:endParaRPr lang="en-US"/>
          </a:p>
        </p:txBody>
      </p:sp>
    </p:spTree>
    <p:extLst>
      <p:ext uri="{BB962C8B-B14F-4D97-AF65-F5344CB8AC3E}">
        <p14:creationId xmlns:p14="http://schemas.microsoft.com/office/powerpoint/2010/main" val="3806058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80F45-B54E-20A3-83D7-F55DB4CDFE6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BC8825F-EC7B-2B62-9A76-BA39FB10038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F1A1E25-ACE3-D0B4-3DD6-AF0719D7FA63}"/>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879218F-1B34-8A9C-7853-F1F91F40F9EE}"/>
              </a:ext>
            </a:extLst>
          </p:cNvPr>
          <p:cNvSpPr>
            <a:spLocks noGrp="1"/>
          </p:cNvSpPr>
          <p:nvPr>
            <p:ph type="sldNum" sz="quarter" idx="5"/>
          </p:nvPr>
        </p:nvSpPr>
        <p:spPr/>
        <p:txBody>
          <a:bodyPr/>
          <a:lstStyle/>
          <a:p>
            <a:fld id="{51985A6E-A73E-904D-81D4-2758411D4037}" type="slidenum">
              <a:rPr lang="en-US" smtClean="0"/>
              <a:t>48</a:t>
            </a:fld>
            <a:endParaRPr lang="en-US"/>
          </a:p>
        </p:txBody>
      </p:sp>
    </p:spTree>
    <p:extLst>
      <p:ext uri="{BB962C8B-B14F-4D97-AF65-F5344CB8AC3E}">
        <p14:creationId xmlns:p14="http://schemas.microsoft.com/office/powerpoint/2010/main" val="3210743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85A6E-A73E-904D-81D4-2758411D4037}" type="slidenum">
              <a:rPr lang="en-US" smtClean="0"/>
              <a:t>49</a:t>
            </a:fld>
            <a:endParaRPr lang="en-US"/>
          </a:p>
        </p:txBody>
      </p:sp>
    </p:spTree>
    <p:extLst>
      <p:ext uri="{BB962C8B-B14F-4D97-AF65-F5344CB8AC3E}">
        <p14:creationId xmlns:p14="http://schemas.microsoft.com/office/powerpoint/2010/main" val="2964627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85A6E-A73E-904D-81D4-2758411D4037}" type="slidenum">
              <a:rPr lang="en-US" smtClean="0"/>
              <a:t>61</a:t>
            </a:fld>
            <a:endParaRPr lang="en-US"/>
          </a:p>
        </p:txBody>
      </p:sp>
    </p:spTree>
    <p:extLst>
      <p:ext uri="{BB962C8B-B14F-4D97-AF65-F5344CB8AC3E}">
        <p14:creationId xmlns:p14="http://schemas.microsoft.com/office/powerpoint/2010/main" val="2736733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85A6E-A73E-904D-81D4-2758411D4037}" type="slidenum">
              <a:rPr lang="en-US" smtClean="0"/>
              <a:t>63</a:t>
            </a:fld>
            <a:endParaRPr lang="en-US"/>
          </a:p>
        </p:txBody>
      </p:sp>
    </p:spTree>
    <p:extLst>
      <p:ext uri="{BB962C8B-B14F-4D97-AF65-F5344CB8AC3E}">
        <p14:creationId xmlns:p14="http://schemas.microsoft.com/office/powerpoint/2010/main" val="2969050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85A6E-A73E-904D-81D4-2758411D4037}" type="slidenum">
              <a:rPr lang="en-US" smtClean="0"/>
              <a:t>64</a:t>
            </a:fld>
            <a:endParaRPr lang="en-US"/>
          </a:p>
        </p:txBody>
      </p:sp>
    </p:spTree>
    <p:extLst>
      <p:ext uri="{BB962C8B-B14F-4D97-AF65-F5344CB8AC3E}">
        <p14:creationId xmlns:p14="http://schemas.microsoft.com/office/powerpoint/2010/main" val="1555257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33937-59F8-09CC-0BFC-EBF93B17C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E80A5E-FAE9-62F9-CC88-26DD60902C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CC66CD-6F8C-D099-82D5-08AEA6161B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1322CB-1C9F-6204-D4F8-662C8653DF25}"/>
              </a:ext>
            </a:extLst>
          </p:cNvPr>
          <p:cNvSpPr>
            <a:spLocks noGrp="1"/>
          </p:cNvSpPr>
          <p:nvPr>
            <p:ph type="sldNum" sz="quarter" idx="5"/>
          </p:nvPr>
        </p:nvSpPr>
        <p:spPr/>
        <p:txBody>
          <a:bodyPr/>
          <a:lstStyle/>
          <a:p>
            <a:fld id="{51985A6E-A73E-904D-81D4-2758411D4037}" type="slidenum">
              <a:rPr lang="en-US" smtClean="0"/>
              <a:t>70</a:t>
            </a:fld>
            <a:endParaRPr lang="en-US"/>
          </a:p>
        </p:txBody>
      </p:sp>
    </p:spTree>
    <p:extLst>
      <p:ext uri="{BB962C8B-B14F-4D97-AF65-F5344CB8AC3E}">
        <p14:creationId xmlns:p14="http://schemas.microsoft.com/office/powerpoint/2010/main" val="3718741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85A6E-A73E-904D-81D4-2758411D4037}" type="slidenum">
              <a:rPr lang="en-US" smtClean="0"/>
              <a:t>73</a:t>
            </a:fld>
            <a:endParaRPr lang="en-US"/>
          </a:p>
        </p:txBody>
      </p:sp>
    </p:spTree>
    <p:extLst>
      <p:ext uri="{BB962C8B-B14F-4D97-AF65-F5344CB8AC3E}">
        <p14:creationId xmlns:p14="http://schemas.microsoft.com/office/powerpoint/2010/main" val="2165343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pPr>
            <a:r>
              <a:rPr lang="en-US" sz="1800" b="1" kern="0" err="1">
                <a:solidFill>
                  <a:srgbClr val="FFFFFF"/>
                </a:solidFill>
                <a:effectLst/>
                <a:latin typeface="Aptos Narrow" panose="020B0004020202020204" pitchFamily="34" charset="0"/>
                <a:ea typeface="Times New Roman" panose="02020603050405020304" pitchFamily="18" charset="0"/>
                <a:cs typeface="Times New Roman" panose="02020603050405020304" pitchFamily="18" charset="0"/>
              </a:rPr>
              <a:t>Voornaam</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0" err="1">
                <a:solidFill>
                  <a:srgbClr val="FFFFFF"/>
                </a:solidFill>
                <a:effectLst/>
                <a:latin typeface="Aptos Narrow" panose="020B0004020202020204" pitchFamily="34" charset="0"/>
                <a:ea typeface="Times New Roman" panose="02020603050405020304" pitchFamily="18" charset="0"/>
                <a:cs typeface="Times New Roman" panose="02020603050405020304" pitchFamily="18" charset="0"/>
              </a:rPr>
              <a:t>Achternaam</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0">
                <a:solidFill>
                  <a:srgbClr val="FFFFFF"/>
                </a:solidFill>
                <a:effectLst/>
                <a:latin typeface="Aptos Narrow" panose="020B0004020202020204" pitchFamily="34" charset="0"/>
                <a:ea typeface="Times New Roman" panose="02020603050405020304" pitchFamily="18" charset="0"/>
                <a:cs typeface="Times New Roman" panose="02020603050405020304" pitchFamily="18" charset="0"/>
              </a:rPr>
              <a:t>E-</a:t>
            </a:r>
            <a:r>
              <a:rPr lang="en-US" sz="1800" b="1" kern="0" err="1">
                <a:solidFill>
                  <a:srgbClr val="FFFFFF"/>
                </a:solidFill>
                <a:effectLst/>
                <a:latin typeface="Aptos Narrow" panose="020B0004020202020204" pitchFamily="34" charset="0"/>
                <a:ea typeface="Times New Roman" panose="02020603050405020304" pitchFamily="18" charset="0"/>
                <a:cs typeface="Times New Roman" panose="02020603050405020304" pitchFamily="18" charset="0"/>
              </a:rPr>
              <a:t>mailadres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Anita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Drost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a.drost@enschede.nl</a:t>
            </a:r>
            <a:endParaRPr lang="en-US" sz="18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800"/>
              </a:spcAft>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Berdien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Knottenbelt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b.knottenbelt@enschede.nl</a:t>
            </a:r>
            <a:endParaRPr lang="en-US" sz="18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800"/>
              </a:spcAft>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Kenneth</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Bunskoek</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kenneth.bunskoek@tecnotion.com</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51985A6E-A73E-904D-81D4-2758411D4037}" type="slidenum">
              <a:rPr lang="en-US" smtClean="0"/>
              <a:t>3</a:t>
            </a:fld>
            <a:endParaRPr lang="en-US"/>
          </a:p>
        </p:txBody>
      </p:sp>
    </p:spTree>
    <p:extLst>
      <p:ext uri="{BB962C8B-B14F-4D97-AF65-F5344CB8AC3E}">
        <p14:creationId xmlns:p14="http://schemas.microsoft.com/office/powerpoint/2010/main" val="325887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85A6E-A73E-904D-81D4-2758411D4037}" type="slidenum">
              <a:rPr lang="en-US" smtClean="0"/>
              <a:t>9</a:t>
            </a:fld>
            <a:endParaRPr lang="en-US"/>
          </a:p>
        </p:txBody>
      </p:sp>
    </p:spTree>
    <p:extLst>
      <p:ext uri="{BB962C8B-B14F-4D97-AF65-F5344CB8AC3E}">
        <p14:creationId xmlns:p14="http://schemas.microsoft.com/office/powerpoint/2010/main" val="2305453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85A6E-A73E-904D-81D4-2758411D4037}" type="slidenum">
              <a:rPr lang="en-US" smtClean="0"/>
              <a:t>10</a:t>
            </a:fld>
            <a:endParaRPr lang="en-US"/>
          </a:p>
        </p:txBody>
      </p:sp>
    </p:spTree>
    <p:extLst>
      <p:ext uri="{BB962C8B-B14F-4D97-AF65-F5344CB8AC3E}">
        <p14:creationId xmlns:p14="http://schemas.microsoft.com/office/powerpoint/2010/main" val="341768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Neem alle </a:t>
            </a:r>
            <a:r>
              <a:rPr lang="en-US" dirty="0" err="1"/>
              <a:t>opties</a:t>
            </a:r>
            <a:r>
              <a:rPr lang="en-US" dirty="0"/>
              <a:t> mee</a:t>
            </a:r>
          </a:p>
        </p:txBody>
      </p:sp>
      <p:sp>
        <p:nvSpPr>
          <p:cNvPr id="4" name="Slide Number Placeholder 3"/>
          <p:cNvSpPr>
            <a:spLocks noGrp="1"/>
          </p:cNvSpPr>
          <p:nvPr>
            <p:ph type="sldNum" sz="quarter" idx="5"/>
          </p:nvPr>
        </p:nvSpPr>
        <p:spPr/>
        <p:txBody>
          <a:bodyPr/>
          <a:lstStyle/>
          <a:p>
            <a:fld id="{51985A6E-A73E-904D-81D4-2758411D4037}" type="slidenum">
              <a:rPr lang="en-US" smtClean="0"/>
              <a:t>13</a:t>
            </a:fld>
            <a:endParaRPr lang="en-US"/>
          </a:p>
        </p:txBody>
      </p:sp>
    </p:spTree>
    <p:extLst>
      <p:ext uri="{BB962C8B-B14F-4D97-AF65-F5344CB8AC3E}">
        <p14:creationId xmlns:p14="http://schemas.microsoft.com/office/powerpoint/2010/main" val="1035311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85A6E-A73E-904D-81D4-2758411D4037}" type="slidenum">
              <a:rPr lang="en-US" smtClean="0"/>
              <a:t>16</a:t>
            </a:fld>
            <a:endParaRPr lang="en-US"/>
          </a:p>
        </p:txBody>
      </p:sp>
    </p:spTree>
    <p:extLst>
      <p:ext uri="{BB962C8B-B14F-4D97-AF65-F5344CB8AC3E}">
        <p14:creationId xmlns:p14="http://schemas.microsoft.com/office/powerpoint/2010/main" val="1026629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85A6E-A73E-904D-81D4-2758411D4037}" type="slidenum">
              <a:rPr lang="en-US" smtClean="0"/>
              <a:t>18</a:t>
            </a:fld>
            <a:endParaRPr lang="en-US"/>
          </a:p>
        </p:txBody>
      </p:sp>
    </p:spTree>
    <p:extLst>
      <p:ext uri="{BB962C8B-B14F-4D97-AF65-F5344CB8AC3E}">
        <p14:creationId xmlns:p14="http://schemas.microsoft.com/office/powerpoint/2010/main" val="193589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985A6E-A73E-904D-81D4-2758411D4037}" type="slidenum">
              <a:rPr lang="en-US" smtClean="0"/>
              <a:t>19</a:t>
            </a:fld>
            <a:endParaRPr lang="en-US"/>
          </a:p>
        </p:txBody>
      </p:sp>
    </p:spTree>
    <p:extLst>
      <p:ext uri="{BB962C8B-B14F-4D97-AF65-F5344CB8AC3E}">
        <p14:creationId xmlns:p14="http://schemas.microsoft.com/office/powerpoint/2010/main" val="922477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bla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967ED2FB-D1BD-0FC4-6EFC-59C158FA23C3}"/>
              </a:ext>
            </a:extLst>
          </p:cNvPr>
          <p:cNvSpPr/>
          <p:nvPr userDrawn="1"/>
        </p:nvSpPr>
        <p:spPr>
          <a:xfrm>
            <a:off x="0" y="1328057"/>
            <a:ext cx="12192000" cy="2405743"/>
          </a:xfrm>
          <a:prstGeom prst="rect">
            <a:avLst/>
          </a:prstGeom>
          <a:solidFill>
            <a:srgbClr val="EE4034">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tel 1">
            <a:extLst>
              <a:ext uri="{FF2B5EF4-FFF2-40B4-BE49-F238E27FC236}">
                <a16:creationId xmlns:a16="http://schemas.microsoft.com/office/drawing/2014/main" id="{57DA60EF-7BBC-B1CE-A3F8-D5E14CA694CA}"/>
              </a:ext>
            </a:extLst>
          </p:cNvPr>
          <p:cNvSpPr>
            <a:spLocks noGrp="1"/>
          </p:cNvSpPr>
          <p:nvPr>
            <p:ph type="title"/>
          </p:nvPr>
        </p:nvSpPr>
        <p:spPr>
          <a:xfrm>
            <a:off x="838200" y="1604310"/>
            <a:ext cx="10515600" cy="1325563"/>
          </a:xfrm>
        </p:spPr>
        <p:txBody>
          <a:bodyPr>
            <a:normAutofit/>
          </a:bodyPr>
          <a:lstStyle/>
          <a:p>
            <a:pPr algn="ctr"/>
            <a:r>
              <a:rPr lang="nl-NL" sz="6000" b="1">
                <a:solidFill>
                  <a:schemeClr val="bg1"/>
                </a:solidFill>
              </a:rPr>
              <a:t>Voorblad</a:t>
            </a:r>
          </a:p>
        </p:txBody>
      </p:sp>
      <p:sp>
        <p:nvSpPr>
          <p:cNvPr id="8" name="Tijdelijke aanduiding voor inhoud 7">
            <a:extLst>
              <a:ext uri="{FF2B5EF4-FFF2-40B4-BE49-F238E27FC236}">
                <a16:creationId xmlns:a16="http://schemas.microsoft.com/office/drawing/2014/main" id="{98FCBAFD-172B-C154-EAE3-22C0029BEC47}"/>
              </a:ext>
            </a:extLst>
          </p:cNvPr>
          <p:cNvSpPr>
            <a:spLocks noGrp="1"/>
          </p:cNvSpPr>
          <p:nvPr>
            <p:ph idx="1"/>
          </p:nvPr>
        </p:nvSpPr>
        <p:spPr>
          <a:xfrm>
            <a:off x="838200" y="2843848"/>
            <a:ext cx="10515600" cy="1080860"/>
          </a:xfrm>
        </p:spPr>
        <p:txBody>
          <a:bodyPr/>
          <a:lstStyle/>
          <a:p>
            <a:pPr marL="0" indent="0" algn="ctr">
              <a:buNone/>
            </a:pPr>
            <a:r>
              <a:rPr lang="nl-NL">
                <a:solidFill>
                  <a:schemeClr val="bg1"/>
                </a:solidFill>
              </a:rPr>
              <a:t>Ondertitel</a:t>
            </a:r>
          </a:p>
        </p:txBody>
      </p:sp>
    </p:spTree>
    <p:extLst>
      <p:ext uri="{BB962C8B-B14F-4D97-AF65-F5344CB8AC3E}">
        <p14:creationId xmlns:p14="http://schemas.microsoft.com/office/powerpoint/2010/main" val="1936925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1 rondjes">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3ACE7C05-04F1-B3CD-0CED-39D47340B2E9}"/>
              </a:ext>
            </a:extLst>
          </p:cNvPr>
          <p:cNvSpPr>
            <a:spLocks noGrp="1"/>
          </p:cNvSpPr>
          <p:nvPr>
            <p:ph type="title"/>
          </p:nvPr>
        </p:nvSpPr>
        <p:spPr>
          <a:xfrm>
            <a:off x="838200" y="365125"/>
            <a:ext cx="10515600" cy="1325563"/>
          </a:xfrm>
        </p:spPr>
        <p:txBody>
          <a:bodyPr/>
          <a:lstStyle/>
          <a:p>
            <a:r>
              <a:rPr lang="nl-NL" b="1"/>
              <a:t>Titel dia</a:t>
            </a:r>
          </a:p>
        </p:txBody>
      </p:sp>
      <p:sp>
        <p:nvSpPr>
          <p:cNvPr id="7" name="Tijdelijke aanduiding voor inhoud 2">
            <a:extLst>
              <a:ext uri="{FF2B5EF4-FFF2-40B4-BE49-F238E27FC236}">
                <a16:creationId xmlns:a16="http://schemas.microsoft.com/office/drawing/2014/main" id="{D7161993-8F76-9ADE-8419-B682468FB476}"/>
              </a:ext>
            </a:extLst>
          </p:cNvPr>
          <p:cNvSpPr>
            <a:spLocks noGrp="1"/>
          </p:cNvSpPr>
          <p:nvPr>
            <p:ph idx="1"/>
          </p:nvPr>
        </p:nvSpPr>
        <p:spPr>
          <a:xfrm>
            <a:off x="838200" y="1825625"/>
            <a:ext cx="10515600" cy="4351338"/>
          </a:xfrm>
        </p:spPr>
        <p:txBody>
          <a:bodyPr>
            <a:normAutofit/>
          </a:bodyPr>
          <a:lstStyle/>
          <a:p>
            <a:pPr marL="0" indent="0">
              <a:buNone/>
            </a:pPr>
            <a:r>
              <a:rPr lang="nl-NL" sz="2400"/>
              <a:t>Tekst</a:t>
            </a:r>
          </a:p>
          <a:p>
            <a:pPr marL="0" indent="0">
              <a:buNone/>
            </a:pPr>
            <a:endParaRPr lang="nl-NL" sz="2400"/>
          </a:p>
        </p:txBody>
      </p:sp>
      <p:sp>
        <p:nvSpPr>
          <p:cNvPr id="8" name="Rechthoek 3">
            <a:extLst>
              <a:ext uri="{FF2B5EF4-FFF2-40B4-BE49-F238E27FC236}">
                <a16:creationId xmlns:a16="http://schemas.microsoft.com/office/drawing/2014/main" id="{D10A4C90-37FA-7FCE-6FD8-88D1EF3ABE91}"/>
              </a:ext>
            </a:extLst>
          </p:cNvPr>
          <p:cNvSpPr/>
          <p:nvPr userDrawn="1"/>
        </p:nvSpPr>
        <p:spPr>
          <a:xfrm>
            <a:off x="-107501" y="0"/>
            <a:ext cx="477057" cy="687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Graphic 8">
            <a:extLst>
              <a:ext uri="{FF2B5EF4-FFF2-40B4-BE49-F238E27FC236}">
                <a16:creationId xmlns:a16="http://schemas.microsoft.com/office/drawing/2014/main" id="{1B300D20-8231-E741-4791-FCE805AF98A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278100">
            <a:off x="10731485" y="5102625"/>
            <a:ext cx="2520057" cy="2520057"/>
          </a:xfrm>
          <a:prstGeom prst="rect">
            <a:avLst/>
          </a:prstGeom>
        </p:spPr>
      </p:pic>
      <p:pic>
        <p:nvPicPr>
          <p:cNvPr id="10" name="Graphic 9">
            <a:extLst>
              <a:ext uri="{FF2B5EF4-FFF2-40B4-BE49-F238E27FC236}">
                <a16:creationId xmlns:a16="http://schemas.microsoft.com/office/drawing/2014/main" id="{0285EFDB-42FF-5495-B36D-7078CDA4846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278100">
            <a:off x="8778932" y="4867719"/>
            <a:ext cx="1892048" cy="1892048"/>
          </a:xfrm>
          <a:prstGeom prst="rect">
            <a:avLst/>
          </a:prstGeom>
        </p:spPr>
      </p:pic>
      <p:pic>
        <p:nvPicPr>
          <p:cNvPr id="11" name="Graphic 10">
            <a:extLst>
              <a:ext uri="{FF2B5EF4-FFF2-40B4-BE49-F238E27FC236}">
                <a16:creationId xmlns:a16="http://schemas.microsoft.com/office/drawing/2014/main" id="{4FF1A377-18D3-606E-FCAD-8C4BC49F0825}"/>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278100">
            <a:off x="10380029" y="3948807"/>
            <a:ext cx="1321950" cy="1321950"/>
          </a:xfrm>
          <a:prstGeom prst="rect">
            <a:avLst/>
          </a:prstGeom>
        </p:spPr>
      </p:pic>
      <p:sp>
        <p:nvSpPr>
          <p:cNvPr id="12" name="Rechthoek 7">
            <a:extLst>
              <a:ext uri="{FF2B5EF4-FFF2-40B4-BE49-F238E27FC236}">
                <a16:creationId xmlns:a16="http://schemas.microsoft.com/office/drawing/2014/main" id="{70020C2B-7B5B-4995-D642-5B9724062BD6}"/>
              </a:ext>
            </a:extLst>
          </p:cNvPr>
          <p:cNvSpPr/>
          <p:nvPr userDrawn="1"/>
        </p:nvSpPr>
        <p:spPr>
          <a:xfrm>
            <a:off x="358112" y="0"/>
            <a:ext cx="45719" cy="6870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99454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lide 2 puntj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D37017-3E99-B906-45B3-F08F8C3F5A50}"/>
              </a:ext>
            </a:extLst>
          </p:cNvPr>
          <p:cNvSpPr>
            <a:spLocks noGrp="1"/>
          </p:cNvSpPr>
          <p:nvPr>
            <p:ph type="title"/>
          </p:nvPr>
        </p:nvSpPr>
        <p:spPr>
          <a:xfrm>
            <a:off x="838200" y="365125"/>
            <a:ext cx="10515600" cy="1325563"/>
          </a:xfrm>
        </p:spPr>
        <p:txBody>
          <a:bodyPr/>
          <a:lstStyle/>
          <a:p>
            <a:r>
              <a:rPr lang="nl-NL" b="1"/>
              <a:t>Titel dia</a:t>
            </a:r>
          </a:p>
        </p:txBody>
      </p:sp>
      <p:sp>
        <p:nvSpPr>
          <p:cNvPr id="3" name="Tijdelijke aanduiding voor inhoud 2">
            <a:extLst>
              <a:ext uri="{FF2B5EF4-FFF2-40B4-BE49-F238E27FC236}">
                <a16:creationId xmlns:a16="http://schemas.microsoft.com/office/drawing/2014/main" id="{99A6AD11-61C3-48C5-7859-20C35970D61B}"/>
              </a:ext>
            </a:extLst>
          </p:cNvPr>
          <p:cNvSpPr>
            <a:spLocks noGrp="1"/>
          </p:cNvSpPr>
          <p:nvPr>
            <p:ph idx="1"/>
          </p:nvPr>
        </p:nvSpPr>
        <p:spPr>
          <a:xfrm>
            <a:off x="838200" y="1825625"/>
            <a:ext cx="10515600" cy="4351338"/>
          </a:xfrm>
        </p:spPr>
        <p:txBody>
          <a:bodyPr>
            <a:normAutofit/>
          </a:bodyPr>
          <a:lstStyle/>
          <a:p>
            <a:pPr marL="0" indent="0">
              <a:buNone/>
            </a:pPr>
            <a:r>
              <a:rPr lang="nl-NL" sz="2400"/>
              <a:t>Tekst</a:t>
            </a:r>
          </a:p>
          <a:p>
            <a:pPr marL="0" indent="0">
              <a:buNone/>
            </a:pPr>
            <a:endParaRPr lang="nl-NL" sz="2400"/>
          </a:p>
        </p:txBody>
      </p:sp>
      <p:sp>
        <p:nvSpPr>
          <p:cNvPr id="4" name="Rechthoek 3">
            <a:extLst>
              <a:ext uri="{FF2B5EF4-FFF2-40B4-BE49-F238E27FC236}">
                <a16:creationId xmlns:a16="http://schemas.microsoft.com/office/drawing/2014/main" id="{D614AFAA-2918-A2BB-6C65-4F930852EB99}"/>
              </a:ext>
            </a:extLst>
          </p:cNvPr>
          <p:cNvSpPr/>
          <p:nvPr userDrawn="1"/>
        </p:nvSpPr>
        <p:spPr>
          <a:xfrm>
            <a:off x="-107501" y="0"/>
            <a:ext cx="477057" cy="687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Graphic 4">
            <a:extLst>
              <a:ext uri="{FF2B5EF4-FFF2-40B4-BE49-F238E27FC236}">
                <a16:creationId xmlns:a16="http://schemas.microsoft.com/office/drawing/2014/main" id="{0FF6041A-2077-AB9B-E511-C253936D51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63200" y="-307975"/>
            <a:ext cx="2133600" cy="2133600"/>
          </a:xfrm>
          <a:prstGeom prst="rect">
            <a:avLst/>
          </a:prstGeom>
        </p:spPr>
      </p:pic>
      <p:sp>
        <p:nvSpPr>
          <p:cNvPr id="13" name="Rechthoek 9">
            <a:extLst>
              <a:ext uri="{FF2B5EF4-FFF2-40B4-BE49-F238E27FC236}">
                <a16:creationId xmlns:a16="http://schemas.microsoft.com/office/drawing/2014/main" id="{5C8E8265-7D05-F4C7-E3AD-317F32AE7BF6}"/>
              </a:ext>
            </a:extLst>
          </p:cNvPr>
          <p:cNvSpPr/>
          <p:nvPr userDrawn="1"/>
        </p:nvSpPr>
        <p:spPr>
          <a:xfrm>
            <a:off x="369556" y="0"/>
            <a:ext cx="45719" cy="6870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0">
            <a:extLst>
              <a:ext uri="{FF2B5EF4-FFF2-40B4-BE49-F238E27FC236}">
                <a16:creationId xmlns:a16="http://schemas.microsoft.com/office/drawing/2014/main" id="{AE1966FB-D0C5-EDD4-42AA-5459EF4409DE}"/>
              </a:ext>
            </a:extLst>
          </p:cNvPr>
          <p:cNvSpPr/>
          <p:nvPr userDrawn="1"/>
        </p:nvSpPr>
        <p:spPr>
          <a:xfrm>
            <a:off x="358112" y="0"/>
            <a:ext cx="45719" cy="6870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94756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lide 3 rode top">
    <p:spTree>
      <p:nvGrpSpPr>
        <p:cNvPr id="1" name=""/>
        <p:cNvGrpSpPr/>
        <p:nvPr/>
      </p:nvGrpSpPr>
      <p:grpSpPr>
        <a:xfrm>
          <a:off x="0" y="0"/>
          <a:ext cx="0" cy="0"/>
          <a:chOff x="0" y="0"/>
          <a:chExt cx="0" cy="0"/>
        </a:xfrm>
      </p:grpSpPr>
      <p:sp>
        <p:nvSpPr>
          <p:cNvPr id="6" name="Rechthoek 3">
            <a:extLst>
              <a:ext uri="{FF2B5EF4-FFF2-40B4-BE49-F238E27FC236}">
                <a16:creationId xmlns:a16="http://schemas.microsoft.com/office/drawing/2014/main" id="{891BC63C-CC48-D7AB-4CA9-47F76ACC4AE6}"/>
              </a:ext>
            </a:extLst>
          </p:cNvPr>
          <p:cNvSpPr/>
          <p:nvPr userDrawn="1"/>
        </p:nvSpPr>
        <p:spPr>
          <a:xfrm>
            <a:off x="0" y="0"/>
            <a:ext cx="12192000" cy="15818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tel 1">
            <a:extLst>
              <a:ext uri="{FF2B5EF4-FFF2-40B4-BE49-F238E27FC236}">
                <a16:creationId xmlns:a16="http://schemas.microsoft.com/office/drawing/2014/main" id="{8BC86DCF-D433-0665-E8B5-921D71134C1A}"/>
              </a:ext>
            </a:extLst>
          </p:cNvPr>
          <p:cNvSpPr>
            <a:spLocks noGrp="1"/>
          </p:cNvSpPr>
          <p:nvPr>
            <p:ph type="title"/>
          </p:nvPr>
        </p:nvSpPr>
        <p:spPr>
          <a:xfrm>
            <a:off x="838200" y="201838"/>
            <a:ext cx="10515600" cy="1325563"/>
          </a:xfrm>
        </p:spPr>
        <p:txBody>
          <a:bodyPr/>
          <a:lstStyle/>
          <a:p>
            <a:r>
              <a:rPr lang="nl-NL" b="1">
                <a:solidFill>
                  <a:schemeClr val="bg1"/>
                </a:solidFill>
              </a:rPr>
              <a:t>Titel dia</a:t>
            </a:r>
          </a:p>
        </p:txBody>
      </p:sp>
      <p:sp>
        <p:nvSpPr>
          <p:cNvPr id="8" name="Tijdelijke aanduiding voor inhoud 2">
            <a:extLst>
              <a:ext uri="{FF2B5EF4-FFF2-40B4-BE49-F238E27FC236}">
                <a16:creationId xmlns:a16="http://schemas.microsoft.com/office/drawing/2014/main" id="{DBAA01EE-704D-A13E-7346-8EC42444ACAC}"/>
              </a:ext>
            </a:extLst>
          </p:cNvPr>
          <p:cNvSpPr>
            <a:spLocks noGrp="1"/>
          </p:cNvSpPr>
          <p:nvPr>
            <p:ph idx="1"/>
          </p:nvPr>
        </p:nvSpPr>
        <p:spPr>
          <a:xfrm>
            <a:off x="838200" y="1825625"/>
            <a:ext cx="10515600" cy="4351338"/>
          </a:xfrm>
        </p:spPr>
        <p:txBody>
          <a:bodyPr>
            <a:normAutofit/>
          </a:bodyPr>
          <a:lstStyle/>
          <a:p>
            <a:pPr marL="0" indent="0">
              <a:buNone/>
            </a:pPr>
            <a:r>
              <a:rPr lang="nl-NL" sz="2400"/>
              <a:t>Tekst</a:t>
            </a:r>
          </a:p>
          <a:p>
            <a:pPr marL="0" indent="0">
              <a:buNone/>
            </a:pPr>
            <a:endParaRPr lang="nl-NL" sz="2400"/>
          </a:p>
        </p:txBody>
      </p:sp>
      <p:sp>
        <p:nvSpPr>
          <p:cNvPr id="9" name="Rechthoek 6">
            <a:extLst>
              <a:ext uri="{FF2B5EF4-FFF2-40B4-BE49-F238E27FC236}">
                <a16:creationId xmlns:a16="http://schemas.microsoft.com/office/drawing/2014/main" id="{3EFC6460-BB35-5E65-F714-D20DF7A4ED05}"/>
              </a:ext>
            </a:extLst>
          </p:cNvPr>
          <p:cNvSpPr/>
          <p:nvPr userDrawn="1"/>
        </p:nvSpPr>
        <p:spPr>
          <a:xfrm rot="5400000">
            <a:off x="6068785" y="-4541380"/>
            <a:ext cx="54431"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36180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Slide 4 - 2 columns">
    <p:spTree>
      <p:nvGrpSpPr>
        <p:cNvPr id="1" name=""/>
        <p:cNvGrpSpPr/>
        <p:nvPr/>
      </p:nvGrpSpPr>
      <p:grpSpPr>
        <a:xfrm>
          <a:off x="0" y="0"/>
          <a:ext cx="0" cy="0"/>
          <a:chOff x="0" y="0"/>
          <a:chExt cx="0" cy="0"/>
        </a:xfrm>
      </p:grpSpPr>
      <p:sp>
        <p:nvSpPr>
          <p:cNvPr id="2" name="Rechthoek 4">
            <a:extLst>
              <a:ext uri="{FF2B5EF4-FFF2-40B4-BE49-F238E27FC236}">
                <a16:creationId xmlns:a16="http://schemas.microsoft.com/office/drawing/2014/main" id="{BA6238AE-BBA7-7CB4-00A2-68EAE8B99703}"/>
              </a:ext>
            </a:extLst>
          </p:cNvPr>
          <p:cNvSpPr/>
          <p:nvPr userDrawn="1"/>
        </p:nvSpPr>
        <p:spPr>
          <a:xfrm>
            <a:off x="6019800" y="0"/>
            <a:ext cx="6172200" cy="6870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el 1">
            <a:extLst>
              <a:ext uri="{FF2B5EF4-FFF2-40B4-BE49-F238E27FC236}">
                <a16:creationId xmlns:a16="http://schemas.microsoft.com/office/drawing/2014/main" id="{7F274E2E-DA83-A276-B42C-27242A3987F5}"/>
              </a:ext>
            </a:extLst>
          </p:cNvPr>
          <p:cNvSpPr>
            <a:spLocks noGrp="1"/>
          </p:cNvSpPr>
          <p:nvPr>
            <p:ph type="title"/>
          </p:nvPr>
        </p:nvSpPr>
        <p:spPr>
          <a:xfrm>
            <a:off x="838200" y="365125"/>
            <a:ext cx="10515600" cy="1325563"/>
          </a:xfrm>
        </p:spPr>
        <p:txBody>
          <a:bodyPr/>
          <a:lstStyle/>
          <a:p>
            <a:r>
              <a:rPr lang="nl-NL" b="1"/>
              <a:t>Titel dia</a:t>
            </a:r>
          </a:p>
        </p:txBody>
      </p:sp>
      <p:sp>
        <p:nvSpPr>
          <p:cNvPr id="4" name="Tijdelijke aanduiding voor inhoud 2">
            <a:extLst>
              <a:ext uri="{FF2B5EF4-FFF2-40B4-BE49-F238E27FC236}">
                <a16:creationId xmlns:a16="http://schemas.microsoft.com/office/drawing/2014/main" id="{39FAE6E3-ED71-9DAB-4D9B-96D46CF6F0B8}"/>
              </a:ext>
            </a:extLst>
          </p:cNvPr>
          <p:cNvSpPr>
            <a:spLocks noGrp="1"/>
          </p:cNvSpPr>
          <p:nvPr>
            <p:ph sz="half" idx="1"/>
          </p:nvPr>
        </p:nvSpPr>
        <p:spPr>
          <a:xfrm>
            <a:off x="838200" y="1825625"/>
            <a:ext cx="5181600" cy="4351338"/>
          </a:xfrm>
        </p:spPr>
        <p:txBody>
          <a:bodyPr/>
          <a:lstStyle/>
          <a:p>
            <a:pPr marL="0" indent="0">
              <a:buNone/>
            </a:pPr>
            <a:r>
              <a:rPr lang="nl-NL"/>
              <a:t>Tekst</a:t>
            </a:r>
          </a:p>
        </p:txBody>
      </p:sp>
      <p:sp>
        <p:nvSpPr>
          <p:cNvPr id="5" name="Tijdelijke aanduiding voor inhoud 3">
            <a:extLst>
              <a:ext uri="{FF2B5EF4-FFF2-40B4-BE49-F238E27FC236}">
                <a16:creationId xmlns:a16="http://schemas.microsoft.com/office/drawing/2014/main" id="{3AFEC035-264E-65F4-8A78-390314EAE4D6}"/>
              </a:ext>
            </a:extLst>
          </p:cNvPr>
          <p:cNvSpPr>
            <a:spLocks noGrp="1"/>
          </p:cNvSpPr>
          <p:nvPr>
            <p:ph sz="half" idx="2"/>
          </p:nvPr>
        </p:nvSpPr>
        <p:spPr>
          <a:xfrm>
            <a:off x="6172200" y="1825625"/>
            <a:ext cx="5181600" cy="4351338"/>
          </a:xfrm>
        </p:spPr>
        <p:txBody>
          <a:bodyPr/>
          <a:lstStyle/>
          <a:p>
            <a:pPr marL="0" indent="0">
              <a:buNone/>
            </a:pPr>
            <a:r>
              <a:rPr lang="nl-NL">
                <a:solidFill>
                  <a:schemeClr val="bg1"/>
                </a:solidFill>
              </a:rPr>
              <a:t>Tekst</a:t>
            </a:r>
          </a:p>
        </p:txBody>
      </p:sp>
    </p:spTree>
    <p:extLst>
      <p:ext uri="{BB962C8B-B14F-4D97-AF65-F5344CB8AC3E}">
        <p14:creationId xmlns:p14="http://schemas.microsoft.com/office/powerpoint/2010/main" val="1503106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lvl2pPr marL="800100" indent="-342900">
              <a:buFont typeface="Courier New" panose="02070309020205020404" pitchFamily="49" charset="0"/>
              <a:buChar char="o"/>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7477CF45-277B-4B62-A557-165C112AD6A5}" type="datetimeFigureOut">
              <a:rPr lang="nl-NL" smtClean="0"/>
              <a:t>17-11-2025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0769E24-FF0F-48A9-BFB3-09D68415E70D}" type="slidenum">
              <a:rPr lang="nl-NL" smtClean="0"/>
              <a:t>‹#›</a:t>
            </a:fld>
            <a:endParaRPr lang="nl-NL"/>
          </a:p>
        </p:txBody>
      </p:sp>
    </p:spTree>
    <p:extLst>
      <p:ext uri="{BB962C8B-B14F-4D97-AF65-F5344CB8AC3E}">
        <p14:creationId xmlns:p14="http://schemas.microsoft.com/office/powerpoint/2010/main" val="2443063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hterblad">
    <p:spTree>
      <p:nvGrpSpPr>
        <p:cNvPr id="1" name=""/>
        <p:cNvGrpSpPr/>
        <p:nvPr/>
      </p:nvGrpSpPr>
      <p:grpSpPr>
        <a:xfrm>
          <a:off x="0" y="0"/>
          <a:ext cx="0" cy="0"/>
          <a:chOff x="0" y="0"/>
          <a:chExt cx="0" cy="0"/>
        </a:xfrm>
      </p:grpSpPr>
      <p:sp>
        <p:nvSpPr>
          <p:cNvPr id="7" name="Rechthoek 3">
            <a:extLst>
              <a:ext uri="{FF2B5EF4-FFF2-40B4-BE49-F238E27FC236}">
                <a16:creationId xmlns:a16="http://schemas.microsoft.com/office/drawing/2014/main" id="{5DFB80DB-3741-352E-9927-1F3D03DC2155}"/>
              </a:ext>
            </a:extLst>
          </p:cNvPr>
          <p:cNvSpPr/>
          <p:nvPr userDrawn="1"/>
        </p:nvSpPr>
        <p:spPr>
          <a:xfrm>
            <a:off x="0" y="1230085"/>
            <a:ext cx="12192000" cy="4397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a:extLst>
              <a:ext uri="{FF2B5EF4-FFF2-40B4-BE49-F238E27FC236}">
                <a16:creationId xmlns:a16="http://schemas.microsoft.com/office/drawing/2014/main" id="{56F28BD1-9797-2088-8ED2-91EE4F1B0768}"/>
              </a:ext>
            </a:extLst>
          </p:cNvPr>
          <p:cNvSpPr>
            <a:spLocks noGrp="1"/>
          </p:cNvSpPr>
          <p:nvPr>
            <p:ph type="title"/>
          </p:nvPr>
        </p:nvSpPr>
        <p:spPr>
          <a:xfrm>
            <a:off x="831850" y="2090057"/>
            <a:ext cx="10515600" cy="1133475"/>
          </a:xfrm>
        </p:spPr>
        <p:txBody>
          <a:bodyPr/>
          <a:lstStyle/>
          <a:p>
            <a:pPr algn="ctr"/>
            <a:r>
              <a:rPr lang="nl-NL" b="1">
                <a:solidFill>
                  <a:schemeClr val="bg1"/>
                </a:solidFill>
              </a:rPr>
              <a:t>Achterblad</a:t>
            </a:r>
          </a:p>
        </p:txBody>
      </p:sp>
      <p:sp>
        <p:nvSpPr>
          <p:cNvPr id="9" name="Tijdelijke aanduiding voor tekst 2">
            <a:extLst>
              <a:ext uri="{FF2B5EF4-FFF2-40B4-BE49-F238E27FC236}">
                <a16:creationId xmlns:a16="http://schemas.microsoft.com/office/drawing/2014/main" id="{7CAC6AE7-4A3B-79A3-2F12-928E59DA5FDD}"/>
              </a:ext>
            </a:extLst>
          </p:cNvPr>
          <p:cNvSpPr>
            <a:spLocks noGrp="1"/>
          </p:cNvSpPr>
          <p:nvPr>
            <p:ph type="body" idx="1"/>
          </p:nvPr>
        </p:nvSpPr>
        <p:spPr>
          <a:xfrm>
            <a:off x="838200" y="3844357"/>
            <a:ext cx="10515600" cy="1500187"/>
          </a:xfrm>
        </p:spPr>
        <p:txBody>
          <a:bodyPr/>
          <a:lstStyle/>
          <a:p>
            <a:pPr algn="ctr"/>
            <a:r>
              <a:rPr lang="nl-NL">
                <a:solidFill>
                  <a:schemeClr val="bg1"/>
                </a:solidFill>
              </a:rPr>
              <a:t>Ondertitel</a:t>
            </a:r>
          </a:p>
        </p:txBody>
      </p:sp>
      <p:sp>
        <p:nvSpPr>
          <p:cNvPr id="10" name="Rechthoek 4">
            <a:extLst>
              <a:ext uri="{FF2B5EF4-FFF2-40B4-BE49-F238E27FC236}">
                <a16:creationId xmlns:a16="http://schemas.microsoft.com/office/drawing/2014/main" id="{AC67A626-714B-2C71-AE04-9B37234D1E2F}"/>
              </a:ext>
            </a:extLst>
          </p:cNvPr>
          <p:cNvSpPr/>
          <p:nvPr userDrawn="1"/>
        </p:nvSpPr>
        <p:spPr>
          <a:xfrm rot="5400000">
            <a:off x="6057898" y="-4827815"/>
            <a:ext cx="76201" cy="1219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8">
            <a:extLst>
              <a:ext uri="{FF2B5EF4-FFF2-40B4-BE49-F238E27FC236}">
                <a16:creationId xmlns:a16="http://schemas.microsoft.com/office/drawing/2014/main" id="{58A1ED55-12C2-63F4-843C-E73140C0E322}"/>
              </a:ext>
            </a:extLst>
          </p:cNvPr>
          <p:cNvSpPr/>
          <p:nvPr userDrawn="1"/>
        </p:nvSpPr>
        <p:spPr>
          <a:xfrm rot="5400000">
            <a:off x="6057900" y="-468087"/>
            <a:ext cx="76201" cy="1219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32268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alpha val="20000"/>
            </a:schemeClr>
          </a:solidFill>
        </p:spPr>
        <p:txBody>
          <a:bodyPr/>
          <a:lstStyle>
            <a:lvl1pPr>
              <a:defRPr>
                <a:solidFill>
                  <a:schemeClr val="tx1"/>
                </a:solidFill>
              </a:defRPr>
            </a:lvl1pPr>
          </a:lstStyle>
          <a:p>
            <a:r>
              <a:rPr lang="nl-NL"/>
              <a:t>Klik om stijl te bewerken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7477CF45-277B-4B62-A557-165C112AD6A5}" type="datetimeFigureOut">
              <a:rPr lang="nl-NL" smtClean="0"/>
              <a:t>17-11-2025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0769E24-FF0F-48A9-BFB3-09D68415E70D}" type="slidenum">
              <a:rPr lang="nl-NL" smtClean="0"/>
              <a:t>‹#›</a:t>
            </a:fld>
            <a:endParaRPr lang="nl-NL"/>
          </a:p>
        </p:txBody>
      </p:sp>
    </p:spTree>
    <p:extLst>
      <p:ext uri="{BB962C8B-B14F-4D97-AF65-F5344CB8AC3E}">
        <p14:creationId xmlns:p14="http://schemas.microsoft.com/office/powerpoint/2010/main" val="3339352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7CF45-277B-4B62-A557-165C112AD6A5}" type="datetimeFigureOut">
              <a:rPr lang="nl-NL" smtClean="0"/>
              <a:t>17-11-2025</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69E24-FF0F-48A9-BFB3-09D68415E70D}" type="slidenum">
              <a:rPr lang="nl-NL" smtClean="0"/>
              <a:t>‹#›</a:t>
            </a:fld>
            <a:endParaRPr lang="nl-NL"/>
          </a:p>
        </p:txBody>
      </p:sp>
    </p:spTree>
    <p:extLst>
      <p:ext uri="{BB962C8B-B14F-4D97-AF65-F5344CB8AC3E}">
        <p14:creationId xmlns:p14="http://schemas.microsoft.com/office/powerpoint/2010/main" val="329203905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62" r:id="rId6"/>
    <p:sldLayoutId id="2147483663" r:id="rId7"/>
    <p:sldLayoutId id="2147483664" r:id="rId8"/>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Montserrat" panose="00000500000000000000" pitchFamily="2"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1drv.ms/f/c/cedf024df8b0d021/Elh5Dqiv6tVAh-33snUVHBkBCdh3ADILMchSflooXD8fLQ?e=kf9eAN"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1drv.ms/f/c/cedf024df8b0d021/Elh5Dqiv6tVAh-33snUVHBkBCdh3ADILMchSflooXD8fLQ?e=kf9eAN"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75222-49CB-A01F-A74B-FFF1EA294717}"/>
              </a:ext>
            </a:extLst>
          </p:cNvPr>
          <p:cNvSpPr>
            <a:spLocks noGrp="1"/>
          </p:cNvSpPr>
          <p:nvPr>
            <p:ph type="title"/>
          </p:nvPr>
        </p:nvSpPr>
        <p:spPr/>
        <p:txBody>
          <a:bodyPr/>
          <a:lstStyle/>
          <a:p>
            <a:pPr algn="ctr"/>
            <a:r>
              <a:rPr lang="en-US" sz="6000" b="1" noProof="0" dirty="0">
                <a:solidFill>
                  <a:schemeClr val="bg1"/>
                </a:solidFill>
              </a:rPr>
              <a:t>MS Project</a:t>
            </a:r>
          </a:p>
        </p:txBody>
      </p:sp>
      <p:sp>
        <p:nvSpPr>
          <p:cNvPr id="3" name="Content Placeholder 2">
            <a:extLst>
              <a:ext uri="{FF2B5EF4-FFF2-40B4-BE49-F238E27FC236}">
                <a16:creationId xmlns:a16="http://schemas.microsoft.com/office/drawing/2014/main" id="{1194BD91-10DC-97B2-F6EC-CF287B1C6A1B}"/>
              </a:ext>
            </a:extLst>
          </p:cNvPr>
          <p:cNvSpPr>
            <a:spLocks noGrp="1"/>
          </p:cNvSpPr>
          <p:nvPr>
            <p:ph idx="1"/>
          </p:nvPr>
        </p:nvSpPr>
        <p:spPr/>
        <p:txBody>
          <a:bodyPr>
            <a:normAutofit/>
          </a:bodyPr>
          <a:lstStyle/>
          <a:p>
            <a:pPr marL="0" indent="0" algn="ctr">
              <a:buNone/>
            </a:pPr>
            <a:r>
              <a:rPr lang="en-US" noProof="0" dirty="0">
                <a:solidFill>
                  <a:schemeClr val="bg1"/>
                </a:solidFill>
              </a:rPr>
              <a:t>November 2025</a:t>
            </a:r>
          </a:p>
        </p:txBody>
      </p:sp>
      <p:pic>
        <p:nvPicPr>
          <p:cNvPr id="4" name="Graphic 3">
            <a:extLst>
              <a:ext uri="{FF2B5EF4-FFF2-40B4-BE49-F238E27FC236}">
                <a16:creationId xmlns:a16="http://schemas.microsoft.com/office/drawing/2014/main" id="{42724933-7404-7AE1-A649-E00272EC69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172" y="359145"/>
            <a:ext cx="2398258" cy="730075"/>
          </a:xfrm>
          <a:prstGeom prst="rect">
            <a:avLst/>
          </a:prstGeom>
        </p:spPr>
      </p:pic>
    </p:spTree>
    <p:extLst>
      <p:ext uri="{BB962C8B-B14F-4D97-AF65-F5344CB8AC3E}">
        <p14:creationId xmlns:p14="http://schemas.microsoft.com/office/powerpoint/2010/main" val="4128103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BE5D1-A5B7-6ABC-5668-8EA0746F3F9B}"/>
              </a:ext>
            </a:extLst>
          </p:cNvPr>
          <p:cNvSpPr>
            <a:spLocks noGrp="1"/>
          </p:cNvSpPr>
          <p:nvPr>
            <p:ph type="title"/>
          </p:nvPr>
        </p:nvSpPr>
        <p:spPr/>
        <p:txBody>
          <a:bodyPr/>
          <a:lstStyle/>
          <a:p>
            <a:r>
              <a:rPr lang="en-US" dirty="0">
                <a:solidFill>
                  <a:srgbClr val="FF0000"/>
                </a:solidFill>
              </a:rPr>
              <a:t>Start a project</a:t>
            </a:r>
          </a:p>
        </p:txBody>
      </p:sp>
      <p:pic>
        <p:nvPicPr>
          <p:cNvPr id="4" name="Content Placeholder 3">
            <a:extLst>
              <a:ext uri="{FF2B5EF4-FFF2-40B4-BE49-F238E27FC236}">
                <a16:creationId xmlns:a16="http://schemas.microsoft.com/office/drawing/2014/main" id="{139567CB-1DB2-FCC0-07BC-600FE38F89DD}"/>
              </a:ext>
            </a:extLst>
          </p:cNvPr>
          <p:cNvPicPr>
            <a:picLocks noGrp="1" noChangeAspect="1"/>
          </p:cNvPicPr>
          <p:nvPr>
            <p:ph idx="1"/>
          </p:nvPr>
        </p:nvPicPr>
        <p:blipFill>
          <a:blip r:embed="rId3"/>
          <a:stretch>
            <a:fillRect/>
          </a:stretch>
        </p:blipFill>
        <p:spPr>
          <a:xfrm>
            <a:off x="838200" y="1570338"/>
            <a:ext cx="8602742" cy="5090719"/>
          </a:xfrm>
          <a:prstGeom prst="rect">
            <a:avLst/>
          </a:prstGeom>
        </p:spPr>
      </p:pic>
    </p:spTree>
    <p:extLst>
      <p:ext uri="{BB962C8B-B14F-4D97-AF65-F5344CB8AC3E}">
        <p14:creationId xmlns:p14="http://schemas.microsoft.com/office/powerpoint/2010/main" val="817510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65B37-5F9C-1456-18A1-83F7946ED4B8}"/>
              </a:ext>
            </a:extLst>
          </p:cNvPr>
          <p:cNvSpPr>
            <a:spLocks noGrp="1"/>
          </p:cNvSpPr>
          <p:nvPr>
            <p:ph type="title"/>
          </p:nvPr>
        </p:nvSpPr>
        <p:spPr/>
        <p:txBody>
          <a:bodyPr/>
          <a:lstStyle/>
          <a:p>
            <a:r>
              <a:rPr lang="en-US" dirty="0"/>
              <a:t>Settings</a:t>
            </a:r>
          </a:p>
        </p:txBody>
      </p:sp>
      <p:sp>
        <p:nvSpPr>
          <p:cNvPr id="3" name="Text Placeholder 2">
            <a:extLst>
              <a:ext uri="{FF2B5EF4-FFF2-40B4-BE49-F238E27FC236}">
                <a16:creationId xmlns:a16="http://schemas.microsoft.com/office/drawing/2014/main" id="{BAA2C6F8-7511-9D5E-CC9E-3878298F685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89476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5BA6AD-1BFC-A1C0-5BD8-8BD98A7FA929}"/>
              </a:ext>
            </a:extLst>
          </p:cNvPr>
          <p:cNvSpPr>
            <a:spLocks noGrp="1"/>
          </p:cNvSpPr>
          <p:nvPr>
            <p:ph type="title"/>
          </p:nvPr>
        </p:nvSpPr>
        <p:spPr/>
        <p:txBody>
          <a:bodyPr/>
          <a:lstStyle/>
          <a:p>
            <a:r>
              <a:rPr lang="en-US" dirty="0">
                <a:solidFill>
                  <a:schemeClr val="tx1"/>
                </a:solidFill>
              </a:rPr>
              <a:t>Euro settings &amp; Entry bar</a:t>
            </a:r>
            <a:endParaRPr lang="en-US" noProof="0" dirty="0">
              <a:solidFill>
                <a:schemeClr val="tx1"/>
              </a:solidFill>
            </a:endParaRPr>
          </a:p>
        </p:txBody>
      </p:sp>
      <p:sp>
        <p:nvSpPr>
          <p:cNvPr id="3" name="TextBox 2">
            <a:extLst>
              <a:ext uri="{FF2B5EF4-FFF2-40B4-BE49-F238E27FC236}">
                <a16:creationId xmlns:a16="http://schemas.microsoft.com/office/drawing/2014/main" id="{FD4DFD09-95A7-E9C1-5637-FE7050A07182}"/>
              </a:ext>
            </a:extLst>
          </p:cNvPr>
          <p:cNvSpPr txBox="1"/>
          <p:nvPr/>
        </p:nvSpPr>
        <p:spPr>
          <a:xfrm>
            <a:off x="838200" y="2261419"/>
            <a:ext cx="1103187" cy="646331"/>
          </a:xfrm>
          <a:prstGeom prst="rect">
            <a:avLst/>
          </a:prstGeom>
          <a:noFill/>
        </p:spPr>
        <p:txBody>
          <a:bodyPr wrap="none" rtlCol="0">
            <a:spAutoFit/>
          </a:bodyPr>
          <a:lstStyle/>
          <a:p>
            <a:r>
              <a:rPr lang="nl-NL" dirty="0"/>
              <a:t>File</a:t>
            </a:r>
          </a:p>
          <a:p>
            <a:r>
              <a:rPr lang="nl-NL" dirty="0"/>
              <a:t>Options</a:t>
            </a:r>
            <a:endParaRPr lang="en-US" dirty="0"/>
          </a:p>
        </p:txBody>
      </p:sp>
      <p:pic>
        <p:nvPicPr>
          <p:cNvPr id="6" name="Picture 5">
            <a:extLst>
              <a:ext uri="{FF2B5EF4-FFF2-40B4-BE49-F238E27FC236}">
                <a16:creationId xmlns:a16="http://schemas.microsoft.com/office/drawing/2014/main" id="{3E46BFB0-D491-061B-1A7C-0C4AE986411D}"/>
              </a:ext>
            </a:extLst>
          </p:cNvPr>
          <p:cNvPicPr>
            <a:picLocks noChangeAspect="1"/>
          </p:cNvPicPr>
          <p:nvPr/>
        </p:nvPicPr>
        <p:blipFill>
          <a:blip r:embed="rId2"/>
          <a:stretch>
            <a:fillRect/>
          </a:stretch>
        </p:blipFill>
        <p:spPr>
          <a:xfrm>
            <a:off x="4855358" y="1288472"/>
            <a:ext cx="6545641" cy="5346137"/>
          </a:xfrm>
          <a:prstGeom prst="rect">
            <a:avLst/>
          </a:prstGeom>
        </p:spPr>
      </p:pic>
      <p:sp>
        <p:nvSpPr>
          <p:cNvPr id="9" name="Rectangle 8">
            <a:extLst>
              <a:ext uri="{FF2B5EF4-FFF2-40B4-BE49-F238E27FC236}">
                <a16:creationId xmlns:a16="http://schemas.microsoft.com/office/drawing/2014/main" id="{55C9D52B-A842-CBD7-818E-3D9747440876}"/>
              </a:ext>
            </a:extLst>
          </p:cNvPr>
          <p:cNvSpPr/>
          <p:nvPr/>
        </p:nvSpPr>
        <p:spPr>
          <a:xfrm>
            <a:off x="7961137" y="3026926"/>
            <a:ext cx="1445342" cy="23872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18B8265-8149-931B-D9F7-B280C914A82C}"/>
              </a:ext>
            </a:extLst>
          </p:cNvPr>
          <p:cNvSpPr/>
          <p:nvPr/>
        </p:nvSpPr>
        <p:spPr>
          <a:xfrm>
            <a:off x="6205224" y="4173239"/>
            <a:ext cx="1445342" cy="23872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204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22F1BA-3353-44C2-88DE-4C27F8FB1182}"/>
              </a:ext>
            </a:extLst>
          </p:cNvPr>
          <p:cNvSpPr>
            <a:spLocks noGrp="1"/>
          </p:cNvSpPr>
          <p:nvPr>
            <p:ph type="title"/>
          </p:nvPr>
        </p:nvSpPr>
        <p:spPr/>
        <p:txBody>
          <a:bodyPr/>
          <a:lstStyle/>
          <a:p>
            <a:r>
              <a:rPr lang="en-US" dirty="0">
                <a:solidFill>
                  <a:schemeClr val="tx1"/>
                </a:solidFill>
              </a:rPr>
              <a:t>Schedule</a:t>
            </a:r>
            <a:endParaRPr lang="en-US" noProof="0" dirty="0">
              <a:solidFill>
                <a:schemeClr val="tx1"/>
              </a:solidFill>
            </a:endParaRPr>
          </a:p>
        </p:txBody>
      </p:sp>
      <p:grpSp>
        <p:nvGrpSpPr>
          <p:cNvPr id="6" name="Group 5">
            <a:extLst>
              <a:ext uri="{FF2B5EF4-FFF2-40B4-BE49-F238E27FC236}">
                <a16:creationId xmlns:a16="http://schemas.microsoft.com/office/drawing/2014/main" id="{7E2E87CC-B8C3-E8AF-DD72-3569A17826D4}"/>
              </a:ext>
            </a:extLst>
          </p:cNvPr>
          <p:cNvGrpSpPr/>
          <p:nvPr/>
        </p:nvGrpSpPr>
        <p:grpSpPr>
          <a:xfrm>
            <a:off x="7772400" y="4612341"/>
            <a:ext cx="2541494" cy="1021976"/>
            <a:chOff x="7772400" y="4612341"/>
            <a:chExt cx="2541494" cy="1021976"/>
          </a:xfrm>
        </p:grpSpPr>
        <p:sp>
          <p:nvSpPr>
            <p:cNvPr id="3" name="Rectangle 2">
              <a:extLst>
                <a:ext uri="{FF2B5EF4-FFF2-40B4-BE49-F238E27FC236}">
                  <a16:creationId xmlns:a16="http://schemas.microsoft.com/office/drawing/2014/main" id="{D06EDA3A-4D77-2A6A-D883-B478A0FE3BFE}"/>
                </a:ext>
              </a:extLst>
            </p:cNvPr>
            <p:cNvSpPr/>
            <p:nvPr/>
          </p:nvSpPr>
          <p:spPr>
            <a:xfrm>
              <a:off x="7772400" y="4612341"/>
              <a:ext cx="2541494" cy="5109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Recommendation</a:t>
              </a:r>
            </a:p>
          </p:txBody>
        </p:sp>
        <p:sp>
          <p:nvSpPr>
            <p:cNvPr id="5" name="Rectangle 4">
              <a:extLst>
                <a:ext uri="{FF2B5EF4-FFF2-40B4-BE49-F238E27FC236}">
                  <a16:creationId xmlns:a16="http://schemas.microsoft.com/office/drawing/2014/main" id="{F218784F-BE29-9B45-045D-6E32064ED5A1}"/>
                </a:ext>
              </a:extLst>
            </p:cNvPr>
            <p:cNvSpPr/>
            <p:nvPr/>
          </p:nvSpPr>
          <p:spPr>
            <a:xfrm>
              <a:off x="7772400" y="5123329"/>
              <a:ext cx="2541494" cy="510988"/>
            </a:xfrm>
            <a:prstGeom prst="rect">
              <a:avLst/>
            </a:prstGeom>
            <a:solidFill>
              <a:schemeClr val="accent4">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Autolink</a:t>
              </a:r>
              <a:r>
                <a:rPr lang="en-US" dirty="0">
                  <a:solidFill>
                    <a:srgbClr val="FF0000"/>
                  </a:solidFill>
                </a:rPr>
                <a:t>: disabled</a:t>
              </a:r>
            </a:p>
          </p:txBody>
        </p:sp>
      </p:grpSp>
      <p:pic>
        <p:nvPicPr>
          <p:cNvPr id="8" name="Afbeelding 7">
            <a:extLst>
              <a:ext uri="{FF2B5EF4-FFF2-40B4-BE49-F238E27FC236}">
                <a16:creationId xmlns:a16="http://schemas.microsoft.com/office/drawing/2014/main" id="{25BB49A4-D5AE-2021-1658-B135845FDB1A}"/>
              </a:ext>
            </a:extLst>
          </p:cNvPr>
          <p:cNvPicPr>
            <a:picLocks noChangeAspect="1"/>
          </p:cNvPicPr>
          <p:nvPr/>
        </p:nvPicPr>
        <p:blipFill>
          <a:blip r:embed="rId3"/>
          <a:stretch>
            <a:fillRect/>
          </a:stretch>
        </p:blipFill>
        <p:spPr>
          <a:xfrm>
            <a:off x="3785631" y="185285"/>
            <a:ext cx="7973538" cy="6487430"/>
          </a:xfrm>
          <a:prstGeom prst="rect">
            <a:avLst/>
          </a:prstGeom>
        </p:spPr>
      </p:pic>
    </p:spTree>
    <p:extLst>
      <p:ext uri="{BB962C8B-B14F-4D97-AF65-F5344CB8AC3E}">
        <p14:creationId xmlns:p14="http://schemas.microsoft.com/office/powerpoint/2010/main" val="198892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1C8A43-57EA-6D06-1351-71DA7261696A}"/>
              </a:ext>
            </a:extLst>
          </p:cNvPr>
          <p:cNvSpPr>
            <a:spLocks noGrp="1"/>
          </p:cNvSpPr>
          <p:nvPr>
            <p:ph type="title"/>
          </p:nvPr>
        </p:nvSpPr>
        <p:spPr/>
        <p:txBody>
          <a:bodyPr/>
          <a:lstStyle/>
          <a:p>
            <a:r>
              <a:rPr lang="en-US" dirty="0">
                <a:solidFill>
                  <a:schemeClr val="tx1"/>
                </a:solidFill>
              </a:rPr>
              <a:t>Autosave</a:t>
            </a:r>
            <a:endParaRPr lang="en-US" noProof="0" dirty="0">
              <a:solidFill>
                <a:schemeClr val="tx1"/>
              </a:solidFill>
            </a:endParaRPr>
          </a:p>
        </p:txBody>
      </p:sp>
      <p:sp>
        <p:nvSpPr>
          <p:cNvPr id="6" name="Rechthoek 5">
            <a:extLst>
              <a:ext uri="{FF2B5EF4-FFF2-40B4-BE49-F238E27FC236}">
                <a16:creationId xmlns:a16="http://schemas.microsoft.com/office/drawing/2014/main" id="{F231F4E9-234C-2039-4A22-AEC9725C1C8B}"/>
              </a:ext>
            </a:extLst>
          </p:cNvPr>
          <p:cNvSpPr/>
          <p:nvPr/>
        </p:nvSpPr>
        <p:spPr>
          <a:xfrm>
            <a:off x="5597678" y="2075158"/>
            <a:ext cx="2395948" cy="382908"/>
          </a:xfrm>
          <a:prstGeom prst="rect">
            <a:avLst/>
          </a:prstGeom>
          <a:noFill/>
          <a:ln w="28575">
            <a:solidFill>
              <a:schemeClr val="accent3">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2BA45EB-EC7A-19FC-BA3D-F1A93C3F2F96}"/>
              </a:ext>
            </a:extLst>
          </p:cNvPr>
          <p:cNvGrpSpPr/>
          <p:nvPr/>
        </p:nvGrpSpPr>
        <p:grpSpPr>
          <a:xfrm>
            <a:off x="882641" y="1947078"/>
            <a:ext cx="2541494" cy="1021976"/>
            <a:chOff x="7772400" y="4612341"/>
            <a:chExt cx="2541494" cy="1021976"/>
          </a:xfrm>
        </p:grpSpPr>
        <p:sp>
          <p:nvSpPr>
            <p:cNvPr id="4" name="Rectangle 3">
              <a:extLst>
                <a:ext uri="{FF2B5EF4-FFF2-40B4-BE49-F238E27FC236}">
                  <a16:creationId xmlns:a16="http://schemas.microsoft.com/office/drawing/2014/main" id="{F6A750B6-2A04-EF38-7DB4-F66FBD428245}"/>
                </a:ext>
              </a:extLst>
            </p:cNvPr>
            <p:cNvSpPr/>
            <p:nvPr/>
          </p:nvSpPr>
          <p:spPr>
            <a:xfrm>
              <a:off x="7772400" y="4612341"/>
              <a:ext cx="2541494" cy="5109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Recommendation</a:t>
              </a:r>
            </a:p>
          </p:txBody>
        </p:sp>
        <p:sp>
          <p:nvSpPr>
            <p:cNvPr id="5" name="Rectangle 4">
              <a:extLst>
                <a:ext uri="{FF2B5EF4-FFF2-40B4-BE49-F238E27FC236}">
                  <a16:creationId xmlns:a16="http://schemas.microsoft.com/office/drawing/2014/main" id="{EF7E0339-D6CC-03E2-CADD-2C93F32B5659}"/>
                </a:ext>
              </a:extLst>
            </p:cNvPr>
            <p:cNvSpPr/>
            <p:nvPr/>
          </p:nvSpPr>
          <p:spPr>
            <a:xfrm>
              <a:off x="7772400" y="5123329"/>
              <a:ext cx="2541494" cy="510988"/>
            </a:xfrm>
            <a:prstGeom prst="rect">
              <a:avLst/>
            </a:prstGeom>
            <a:solidFill>
              <a:schemeClr val="accent4">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Auto save: disabled</a:t>
              </a:r>
            </a:p>
          </p:txBody>
        </p:sp>
      </p:grpSp>
      <p:pic>
        <p:nvPicPr>
          <p:cNvPr id="11" name="Afbeelding 10">
            <a:extLst>
              <a:ext uri="{FF2B5EF4-FFF2-40B4-BE49-F238E27FC236}">
                <a16:creationId xmlns:a16="http://schemas.microsoft.com/office/drawing/2014/main" id="{F1CA4C5E-C01A-D795-F7B7-1FA05DEB9F7F}"/>
              </a:ext>
            </a:extLst>
          </p:cNvPr>
          <p:cNvPicPr>
            <a:picLocks noChangeAspect="1"/>
          </p:cNvPicPr>
          <p:nvPr/>
        </p:nvPicPr>
        <p:blipFill>
          <a:blip r:embed="rId2"/>
          <a:stretch>
            <a:fillRect/>
          </a:stretch>
        </p:blipFill>
        <p:spPr>
          <a:xfrm>
            <a:off x="3510440" y="223390"/>
            <a:ext cx="7887801" cy="6411220"/>
          </a:xfrm>
          <a:prstGeom prst="rect">
            <a:avLst/>
          </a:prstGeom>
        </p:spPr>
      </p:pic>
    </p:spTree>
    <p:extLst>
      <p:ext uri="{BB962C8B-B14F-4D97-AF65-F5344CB8AC3E}">
        <p14:creationId xmlns:p14="http://schemas.microsoft.com/office/powerpoint/2010/main" val="1368073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2A066-6A01-88C4-948B-3006FE9450CE}"/>
              </a:ext>
            </a:extLst>
          </p:cNvPr>
          <p:cNvSpPr>
            <a:spLocks noGrp="1"/>
          </p:cNvSpPr>
          <p:nvPr>
            <p:ph type="title"/>
          </p:nvPr>
        </p:nvSpPr>
        <p:spPr/>
        <p:txBody>
          <a:bodyPr/>
          <a:lstStyle/>
          <a:p>
            <a:r>
              <a:rPr lang="en-US" dirty="0">
                <a:solidFill>
                  <a:srgbClr val="FF0000"/>
                </a:solidFill>
              </a:rPr>
              <a:t>Advanced</a:t>
            </a:r>
          </a:p>
        </p:txBody>
      </p:sp>
      <p:sp>
        <p:nvSpPr>
          <p:cNvPr id="3" name="Content Placeholder 2">
            <a:extLst>
              <a:ext uri="{FF2B5EF4-FFF2-40B4-BE49-F238E27FC236}">
                <a16:creationId xmlns:a16="http://schemas.microsoft.com/office/drawing/2014/main" id="{70F9C146-0E84-B594-92ED-7998EEC20C1F}"/>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FBBFD28E-6E9E-A5E1-1CC8-D9C4D1250D23}"/>
              </a:ext>
            </a:extLst>
          </p:cNvPr>
          <p:cNvPicPr>
            <a:picLocks noChangeAspect="1"/>
          </p:cNvPicPr>
          <p:nvPr/>
        </p:nvPicPr>
        <p:blipFill>
          <a:blip r:embed="rId2"/>
          <a:stretch>
            <a:fillRect/>
          </a:stretch>
        </p:blipFill>
        <p:spPr>
          <a:xfrm>
            <a:off x="561789" y="1251744"/>
            <a:ext cx="5232400" cy="5499100"/>
          </a:xfrm>
          <a:prstGeom prst="rect">
            <a:avLst/>
          </a:prstGeom>
        </p:spPr>
      </p:pic>
      <p:grpSp>
        <p:nvGrpSpPr>
          <p:cNvPr id="17" name="Group 16">
            <a:extLst>
              <a:ext uri="{FF2B5EF4-FFF2-40B4-BE49-F238E27FC236}">
                <a16:creationId xmlns:a16="http://schemas.microsoft.com/office/drawing/2014/main" id="{94DEB277-0769-26F4-41D9-F90EE10A2A2F}"/>
              </a:ext>
            </a:extLst>
          </p:cNvPr>
          <p:cNvGrpSpPr/>
          <p:nvPr/>
        </p:nvGrpSpPr>
        <p:grpSpPr>
          <a:xfrm>
            <a:off x="7365612" y="1040024"/>
            <a:ext cx="4561928" cy="4088299"/>
            <a:chOff x="7068280" y="1095843"/>
            <a:chExt cx="4561928" cy="4088299"/>
          </a:xfrm>
        </p:grpSpPr>
        <p:sp>
          <p:nvSpPr>
            <p:cNvPr id="6" name="Rectangle 5">
              <a:extLst>
                <a:ext uri="{FF2B5EF4-FFF2-40B4-BE49-F238E27FC236}">
                  <a16:creationId xmlns:a16="http://schemas.microsoft.com/office/drawing/2014/main" id="{38774AC3-3562-3114-9DE6-3431D6985A5F}"/>
                </a:ext>
              </a:extLst>
            </p:cNvPr>
            <p:cNvSpPr/>
            <p:nvPr/>
          </p:nvSpPr>
          <p:spPr>
            <a:xfrm>
              <a:off x="7068285" y="1095843"/>
              <a:ext cx="4561923" cy="5109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Recommendation</a:t>
              </a:r>
            </a:p>
          </p:txBody>
        </p:sp>
        <p:sp>
          <p:nvSpPr>
            <p:cNvPr id="7" name="Rectangle 6">
              <a:extLst>
                <a:ext uri="{FF2B5EF4-FFF2-40B4-BE49-F238E27FC236}">
                  <a16:creationId xmlns:a16="http://schemas.microsoft.com/office/drawing/2014/main" id="{A244E052-6DAE-5C85-911F-10C68913DEAA}"/>
                </a:ext>
              </a:extLst>
            </p:cNvPr>
            <p:cNvSpPr/>
            <p:nvPr/>
          </p:nvSpPr>
          <p:spPr>
            <a:xfrm>
              <a:off x="7068282" y="2146535"/>
              <a:ext cx="4561923" cy="510988"/>
            </a:xfrm>
            <a:prstGeom prst="rect">
              <a:avLst/>
            </a:prstGeom>
            <a:solidFill>
              <a:schemeClr val="accent4">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Automatically add resource: disabled</a:t>
              </a:r>
            </a:p>
          </p:txBody>
        </p:sp>
        <p:sp>
          <p:nvSpPr>
            <p:cNvPr id="8" name="Rectangle 7">
              <a:extLst>
                <a:ext uri="{FF2B5EF4-FFF2-40B4-BE49-F238E27FC236}">
                  <a16:creationId xmlns:a16="http://schemas.microsoft.com/office/drawing/2014/main" id="{727801DE-C533-1539-FC7C-0CF85D340D19}"/>
                </a:ext>
              </a:extLst>
            </p:cNvPr>
            <p:cNvSpPr/>
            <p:nvPr/>
          </p:nvSpPr>
          <p:spPr>
            <a:xfrm>
              <a:off x="7068283" y="1621189"/>
              <a:ext cx="4561923" cy="510988"/>
            </a:xfrm>
            <a:prstGeom prst="rect">
              <a:avLst/>
            </a:prstGeom>
            <a:solidFill>
              <a:schemeClr val="accent4">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Prompt for project info for … :enabled</a:t>
              </a:r>
            </a:p>
          </p:txBody>
        </p:sp>
        <p:sp>
          <p:nvSpPr>
            <p:cNvPr id="10" name="Rectangle 9">
              <a:extLst>
                <a:ext uri="{FF2B5EF4-FFF2-40B4-BE49-F238E27FC236}">
                  <a16:creationId xmlns:a16="http://schemas.microsoft.com/office/drawing/2014/main" id="{3BB9FFEA-215D-DE99-4A96-FE2AB8E981B8}"/>
                </a:ext>
              </a:extLst>
            </p:cNvPr>
            <p:cNvSpPr/>
            <p:nvPr/>
          </p:nvSpPr>
          <p:spPr>
            <a:xfrm>
              <a:off x="7068282" y="2653857"/>
              <a:ext cx="4561923" cy="510988"/>
            </a:xfrm>
            <a:prstGeom prst="rect">
              <a:avLst/>
            </a:prstGeom>
            <a:solidFill>
              <a:schemeClr val="accent4">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Show summery tasks: enabled</a:t>
              </a:r>
            </a:p>
          </p:txBody>
        </p:sp>
        <p:sp>
          <p:nvSpPr>
            <p:cNvPr id="12" name="Rectangle 11">
              <a:extLst>
                <a:ext uri="{FF2B5EF4-FFF2-40B4-BE49-F238E27FC236}">
                  <a16:creationId xmlns:a16="http://schemas.microsoft.com/office/drawing/2014/main" id="{12E1A45E-F0D9-0503-482C-63AC20BDAB6E}"/>
                </a:ext>
              </a:extLst>
            </p:cNvPr>
            <p:cNvSpPr/>
            <p:nvPr/>
          </p:nvSpPr>
          <p:spPr>
            <a:xfrm>
              <a:off x="7068282" y="3182168"/>
              <a:ext cx="4561923" cy="510988"/>
            </a:xfrm>
            <a:prstGeom prst="rect">
              <a:avLst/>
            </a:prstGeom>
            <a:solidFill>
              <a:schemeClr val="accent4">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Move end of completed part: enabled</a:t>
              </a:r>
            </a:p>
          </p:txBody>
        </p:sp>
        <p:sp>
          <p:nvSpPr>
            <p:cNvPr id="14" name="Rectangle 13">
              <a:extLst>
                <a:ext uri="{FF2B5EF4-FFF2-40B4-BE49-F238E27FC236}">
                  <a16:creationId xmlns:a16="http://schemas.microsoft.com/office/drawing/2014/main" id="{C675D44E-3521-430B-3D49-6BE5134845C5}"/>
                </a:ext>
              </a:extLst>
            </p:cNvPr>
            <p:cNvSpPr/>
            <p:nvPr/>
          </p:nvSpPr>
          <p:spPr>
            <a:xfrm>
              <a:off x="7068281" y="3672167"/>
              <a:ext cx="4561923" cy="510988"/>
            </a:xfrm>
            <a:prstGeom prst="rect">
              <a:avLst/>
            </a:prstGeom>
            <a:solidFill>
              <a:schemeClr val="accent4">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  And move start.. : ?</a:t>
              </a:r>
            </a:p>
          </p:txBody>
        </p:sp>
        <p:sp>
          <p:nvSpPr>
            <p:cNvPr id="15" name="Rectangle 14">
              <a:extLst>
                <a:ext uri="{FF2B5EF4-FFF2-40B4-BE49-F238E27FC236}">
                  <a16:creationId xmlns:a16="http://schemas.microsoft.com/office/drawing/2014/main" id="{0DD932DF-281B-7252-6F45-B71A76265650}"/>
                </a:ext>
              </a:extLst>
            </p:cNvPr>
            <p:cNvSpPr/>
            <p:nvPr/>
          </p:nvSpPr>
          <p:spPr>
            <a:xfrm>
              <a:off x="7068281" y="4183155"/>
              <a:ext cx="4561923" cy="510988"/>
            </a:xfrm>
            <a:prstGeom prst="rect">
              <a:avLst/>
            </a:prstGeom>
            <a:solidFill>
              <a:schemeClr val="accent4">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Move start of remaining part: enabled</a:t>
              </a:r>
            </a:p>
          </p:txBody>
        </p:sp>
        <p:sp>
          <p:nvSpPr>
            <p:cNvPr id="16" name="Rectangle 15">
              <a:extLst>
                <a:ext uri="{FF2B5EF4-FFF2-40B4-BE49-F238E27FC236}">
                  <a16:creationId xmlns:a16="http://schemas.microsoft.com/office/drawing/2014/main" id="{C0FDD0F7-343A-DB8E-50CD-0B399AEB6040}"/>
                </a:ext>
              </a:extLst>
            </p:cNvPr>
            <p:cNvSpPr/>
            <p:nvPr/>
          </p:nvSpPr>
          <p:spPr>
            <a:xfrm>
              <a:off x="7068280" y="4673154"/>
              <a:ext cx="4561923" cy="510988"/>
            </a:xfrm>
            <a:prstGeom prst="rect">
              <a:avLst/>
            </a:prstGeom>
            <a:solidFill>
              <a:schemeClr val="accent4">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  And move start.. : disabled</a:t>
              </a:r>
            </a:p>
          </p:txBody>
        </p:sp>
      </p:grpSp>
      <p:sp>
        <p:nvSpPr>
          <p:cNvPr id="18" name="Rectangle 17">
            <a:extLst>
              <a:ext uri="{FF2B5EF4-FFF2-40B4-BE49-F238E27FC236}">
                <a16:creationId xmlns:a16="http://schemas.microsoft.com/office/drawing/2014/main" id="{9A1615DF-08C5-DA82-30A1-8AC0C878D016}"/>
              </a:ext>
            </a:extLst>
          </p:cNvPr>
          <p:cNvSpPr/>
          <p:nvPr/>
        </p:nvSpPr>
        <p:spPr>
          <a:xfrm>
            <a:off x="1411940" y="3887319"/>
            <a:ext cx="1532965" cy="29583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006FD2E-768E-DEEB-1274-29D660AC21FA}"/>
              </a:ext>
            </a:extLst>
          </p:cNvPr>
          <p:cNvSpPr/>
          <p:nvPr/>
        </p:nvSpPr>
        <p:spPr>
          <a:xfrm>
            <a:off x="1411940" y="2062630"/>
            <a:ext cx="1532965" cy="29583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EACD5A2C-D9C0-E7CB-6ED3-8C630766BEC4}"/>
              </a:ext>
            </a:extLst>
          </p:cNvPr>
          <p:cNvGrpSpPr/>
          <p:nvPr/>
        </p:nvGrpSpPr>
        <p:grpSpPr>
          <a:xfrm>
            <a:off x="3053618" y="2358466"/>
            <a:ext cx="4140201" cy="3949700"/>
            <a:chOff x="3053618" y="2358466"/>
            <a:chExt cx="4140201" cy="3949700"/>
          </a:xfrm>
        </p:grpSpPr>
        <p:pic>
          <p:nvPicPr>
            <p:cNvPr id="11" name="Picture 10">
              <a:extLst>
                <a:ext uri="{FF2B5EF4-FFF2-40B4-BE49-F238E27FC236}">
                  <a16:creationId xmlns:a16="http://schemas.microsoft.com/office/drawing/2014/main" id="{2165D5D4-AEC7-C982-C00B-90C189329BC6}"/>
                </a:ext>
              </a:extLst>
            </p:cNvPr>
            <p:cNvPicPr>
              <a:picLocks noChangeAspect="1"/>
            </p:cNvPicPr>
            <p:nvPr/>
          </p:nvPicPr>
          <p:blipFill>
            <a:blip r:embed="rId3"/>
            <a:stretch>
              <a:fillRect/>
            </a:stretch>
          </p:blipFill>
          <p:spPr>
            <a:xfrm>
              <a:off x="3053619" y="2358466"/>
              <a:ext cx="4140200" cy="3949700"/>
            </a:xfrm>
            <a:prstGeom prst="rect">
              <a:avLst/>
            </a:prstGeom>
          </p:spPr>
        </p:pic>
        <p:sp>
          <p:nvSpPr>
            <p:cNvPr id="21" name="Rectangle 20">
              <a:extLst>
                <a:ext uri="{FF2B5EF4-FFF2-40B4-BE49-F238E27FC236}">
                  <a16:creationId xmlns:a16="http://schemas.microsoft.com/office/drawing/2014/main" id="{B13ABD01-B9A7-B56C-E21D-3AD0F3412491}"/>
                </a:ext>
              </a:extLst>
            </p:cNvPr>
            <p:cNvSpPr/>
            <p:nvPr/>
          </p:nvSpPr>
          <p:spPr>
            <a:xfrm>
              <a:off x="3053619" y="3164845"/>
              <a:ext cx="1532965" cy="29583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C8DE415-12E1-CE27-579D-B5050BC29DC9}"/>
                </a:ext>
              </a:extLst>
            </p:cNvPr>
            <p:cNvSpPr/>
            <p:nvPr/>
          </p:nvSpPr>
          <p:spPr>
            <a:xfrm>
              <a:off x="3053618" y="5188927"/>
              <a:ext cx="2740571" cy="66054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0852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27E7A9-4580-8946-107C-DE208EA7814C}"/>
              </a:ext>
            </a:extLst>
          </p:cNvPr>
          <p:cNvSpPr>
            <a:spLocks noGrp="1"/>
          </p:cNvSpPr>
          <p:nvPr>
            <p:ph type="title"/>
          </p:nvPr>
        </p:nvSpPr>
        <p:spPr/>
        <p:txBody>
          <a:bodyPr/>
          <a:lstStyle/>
          <a:p>
            <a:r>
              <a:rPr lang="en-US" dirty="0">
                <a:solidFill>
                  <a:schemeClr val="tx1"/>
                </a:solidFill>
              </a:rPr>
              <a:t>Settings everyone</a:t>
            </a:r>
            <a:endParaRPr lang="en-US" noProof="0" dirty="0">
              <a:solidFill>
                <a:schemeClr val="tx1"/>
              </a:solidFill>
            </a:endParaRPr>
          </a:p>
        </p:txBody>
      </p:sp>
      <p:sp>
        <p:nvSpPr>
          <p:cNvPr id="3" name="Tijdelijke aanduiding voor inhoud 2">
            <a:extLst>
              <a:ext uri="{FF2B5EF4-FFF2-40B4-BE49-F238E27FC236}">
                <a16:creationId xmlns:a16="http://schemas.microsoft.com/office/drawing/2014/main" id="{09409364-61ED-5023-C576-87611FD2E90A}"/>
              </a:ext>
            </a:extLst>
          </p:cNvPr>
          <p:cNvSpPr>
            <a:spLocks noGrp="1"/>
          </p:cNvSpPr>
          <p:nvPr>
            <p:ph idx="1"/>
          </p:nvPr>
        </p:nvSpPr>
        <p:spPr/>
        <p:txBody>
          <a:bodyPr/>
          <a:lstStyle/>
          <a:p>
            <a:r>
              <a:rPr lang="en-US" dirty="0"/>
              <a:t>Default view: </a:t>
            </a:r>
            <a:r>
              <a:rPr lang="en-US" noProof="0" dirty="0"/>
              <a:t>Gantt with Timeline</a:t>
            </a:r>
          </a:p>
          <a:p>
            <a:r>
              <a:rPr lang="en-US" noProof="0" dirty="0"/>
              <a:t>Date format: day &amp; date</a:t>
            </a:r>
          </a:p>
          <a:p>
            <a:r>
              <a:rPr lang="en-US" noProof="0" dirty="0"/>
              <a:t>Symbol: €</a:t>
            </a:r>
          </a:p>
          <a:p>
            <a:r>
              <a:rPr lang="en-US" noProof="0" dirty="0"/>
              <a:t>Entry bar</a:t>
            </a:r>
          </a:p>
          <a:p>
            <a:r>
              <a:rPr lang="en-US" dirty="0"/>
              <a:t>New tasks created : Manually scheduled</a:t>
            </a:r>
            <a:endParaRPr lang="en-US" noProof="0" dirty="0"/>
          </a:p>
          <a:p>
            <a:r>
              <a:rPr lang="en-US" dirty="0"/>
              <a:t>Auto scheduled: Project Start date</a:t>
            </a:r>
            <a:endParaRPr lang="en-US" noProof="0" dirty="0"/>
          </a:p>
          <a:p>
            <a:r>
              <a:rPr lang="en-US" dirty="0"/>
              <a:t>Default task type: fixed Unites</a:t>
            </a:r>
          </a:p>
          <a:p>
            <a:r>
              <a:rPr lang="en-US" dirty="0"/>
              <a:t>New Tasks are effort driven</a:t>
            </a:r>
            <a:endParaRPr lang="en-US" noProof="0" dirty="0"/>
          </a:p>
          <a:p>
            <a:endParaRPr lang="en-US" noProof="0" dirty="0"/>
          </a:p>
        </p:txBody>
      </p:sp>
      <p:pic>
        <p:nvPicPr>
          <p:cNvPr id="5" name="Picture 4">
            <a:extLst>
              <a:ext uri="{FF2B5EF4-FFF2-40B4-BE49-F238E27FC236}">
                <a16:creationId xmlns:a16="http://schemas.microsoft.com/office/drawing/2014/main" id="{2F0C2C1C-BB85-2A11-CD64-2F72E930F628}"/>
              </a:ext>
            </a:extLst>
          </p:cNvPr>
          <p:cNvPicPr>
            <a:picLocks noChangeAspect="1"/>
          </p:cNvPicPr>
          <p:nvPr/>
        </p:nvPicPr>
        <p:blipFill>
          <a:blip r:embed="rId3"/>
          <a:stretch>
            <a:fillRect/>
          </a:stretch>
        </p:blipFill>
        <p:spPr>
          <a:xfrm>
            <a:off x="6699063" y="-26801"/>
            <a:ext cx="6801799" cy="3791479"/>
          </a:xfrm>
          <a:prstGeom prst="rect">
            <a:avLst/>
          </a:prstGeom>
        </p:spPr>
      </p:pic>
      <p:pic>
        <p:nvPicPr>
          <p:cNvPr id="7" name="Picture 6">
            <a:extLst>
              <a:ext uri="{FF2B5EF4-FFF2-40B4-BE49-F238E27FC236}">
                <a16:creationId xmlns:a16="http://schemas.microsoft.com/office/drawing/2014/main" id="{D90DA13F-E687-C114-B895-26E1AB4D2627}"/>
              </a:ext>
            </a:extLst>
          </p:cNvPr>
          <p:cNvPicPr>
            <a:picLocks noChangeAspect="1"/>
          </p:cNvPicPr>
          <p:nvPr/>
        </p:nvPicPr>
        <p:blipFill>
          <a:blip r:embed="rId4"/>
          <a:stretch>
            <a:fillRect/>
          </a:stretch>
        </p:blipFill>
        <p:spPr>
          <a:xfrm>
            <a:off x="8621780" y="2025423"/>
            <a:ext cx="5745384" cy="3063705"/>
          </a:xfrm>
          <a:prstGeom prst="rect">
            <a:avLst/>
          </a:prstGeom>
        </p:spPr>
      </p:pic>
      <p:pic>
        <p:nvPicPr>
          <p:cNvPr id="9" name="Picture 8">
            <a:extLst>
              <a:ext uri="{FF2B5EF4-FFF2-40B4-BE49-F238E27FC236}">
                <a16:creationId xmlns:a16="http://schemas.microsoft.com/office/drawing/2014/main" id="{40171558-31D9-894E-D56F-9A12DE9FCD32}"/>
              </a:ext>
            </a:extLst>
          </p:cNvPr>
          <p:cNvPicPr>
            <a:picLocks noChangeAspect="1"/>
          </p:cNvPicPr>
          <p:nvPr/>
        </p:nvPicPr>
        <p:blipFill>
          <a:blip r:embed="rId5"/>
          <a:stretch>
            <a:fillRect/>
          </a:stretch>
        </p:blipFill>
        <p:spPr>
          <a:xfrm>
            <a:off x="7405645" y="4495235"/>
            <a:ext cx="5830114" cy="2152950"/>
          </a:xfrm>
          <a:prstGeom prst="rect">
            <a:avLst/>
          </a:prstGeom>
        </p:spPr>
      </p:pic>
    </p:spTree>
    <p:extLst>
      <p:ext uri="{BB962C8B-B14F-4D97-AF65-F5344CB8AC3E}">
        <p14:creationId xmlns:p14="http://schemas.microsoft.com/office/powerpoint/2010/main" val="1754856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EBE45-24A2-31B7-3B0F-DEFC64A659DF}"/>
              </a:ext>
            </a:extLst>
          </p:cNvPr>
          <p:cNvSpPr>
            <a:spLocks noGrp="1"/>
          </p:cNvSpPr>
          <p:nvPr>
            <p:ph type="title"/>
          </p:nvPr>
        </p:nvSpPr>
        <p:spPr/>
        <p:txBody>
          <a:bodyPr/>
          <a:lstStyle/>
          <a:p>
            <a:r>
              <a:rPr lang="en-US" dirty="0"/>
              <a:t>Practical task 1</a:t>
            </a:r>
          </a:p>
        </p:txBody>
      </p:sp>
      <p:sp>
        <p:nvSpPr>
          <p:cNvPr id="3" name="Text Placeholder 2">
            <a:extLst>
              <a:ext uri="{FF2B5EF4-FFF2-40B4-BE49-F238E27FC236}">
                <a16:creationId xmlns:a16="http://schemas.microsoft.com/office/drawing/2014/main" id="{B932A37C-71AD-07D1-D378-ECD2B881A3FB}"/>
              </a:ext>
            </a:extLst>
          </p:cNvPr>
          <p:cNvSpPr>
            <a:spLocks noGrp="1"/>
          </p:cNvSpPr>
          <p:nvPr>
            <p:ph type="body" idx="1"/>
          </p:nvPr>
        </p:nvSpPr>
        <p:spPr/>
        <p:txBody>
          <a:bodyPr/>
          <a:lstStyle/>
          <a:p>
            <a:pPr marL="0" indent="0">
              <a:buNone/>
            </a:pPr>
            <a:r>
              <a:rPr lang="en-US" dirty="0"/>
              <a:t>CH02 Practical Task 1</a:t>
            </a:r>
          </a:p>
        </p:txBody>
      </p:sp>
    </p:spTree>
    <p:extLst>
      <p:ext uri="{BB962C8B-B14F-4D97-AF65-F5344CB8AC3E}">
        <p14:creationId xmlns:p14="http://schemas.microsoft.com/office/powerpoint/2010/main" val="1387757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8BE69-C8A6-A155-C033-5899C72606F7}"/>
              </a:ext>
            </a:extLst>
          </p:cNvPr>
          <p:cNvSpPr>
            <a:spLocks noGrp="1"/>
          </p:cNvSpPr>
          <p:nvPr>
            <p:ph type="title"/>
          </p:nvPr>
        </p:nvSpPr>
        <p:spPr/>
        <p:txBody>
          <a:bodyPr/>
          <a:lstStyle/>
          <a:p>
            <a:r>
              <a:rPr lang="en-US" dirty="0">
                <a:solidFill>
                  <a:srgbClr val="FF0000"/>
                </a:solidFill>
              </a:rPr>
              <a:t>Resource View &amp; Calendar</a:t>
            </a:r>
          </a:p>
        </p:txBody>
      </p:sp>
      <p:sp>
        <p:nvSpPr>
          <p:cNvPr id="3" name="Content Placeholder 2">
            <a:extLst>
              <a:ext uri="{FF2B5EF4-FFF2-40B4-BE49-F238E27FC236}">
                <a16:creationId xmlns:a16="http://schemas.microsoft.com/office/drawing/2014/main" id="{8A90F2F6-C91C-AA10-C6B9-7BF05A87CD86}"/>
              </a:ext>
            </a:extLst>
          </p:cNvPr>
          <p:cNvSpPr>
            <a:spLocks noGrp="1"/>
          </p:cNvSpPr>
          <p:nvPr>
            <p:ph idx="1"/>
          </p:nvPr>
        </p:nvSpPr>
        <p:spPr/>
        <p:txBody>
          <a:bodyPr/>
          <a:lstStyle/>
          <a:p>
            <a:r>
              <a:rPr lang="en-US" dirty="0"/>
              <a:t>WBS </a:t>
            </a:r>
            <a:r>
              <a:rPr lang="en-US" dirty="0" err="1"/>
              <a:t>example.mpp</a:t>
            </a:r>
            <a:r>
              <a:rPr lang="en-US" dirty="0"/>
              <a:t>  (MS-project)</a:t>
            </a:r>
          </a:p>
          <a:p>
            <a:pPr marL="0" indent="0">
              <a:buNone/>
            </a:pPr>
            <a:endParaRPr lang="en-US" dirty="0"/>
          </a:p>
        </p:txBody>
      </p:sp>
      <p:pic>
        <p:nvPicPr>
          <p:cNvPr id="4" name="Picture 3">
            <a:extLst>
              <a:ext uri="{FF2B5EF4-FFF2-40B4-BE49-F238E27FC236}">
                <a16:creationId xmlns:a16="http://schemas.microsoft.com/office/drawing/2014/main" id="{2E1DA9A2-121A-28E4-4126-C4122C7F1F0B}"/>
              </a:ext>
            </a:extLst>
          </p:cNvPr>
          <p:cNvPicPr>
            <a:picLocks noChangeAspect="1"/>
          </p:cNvPicPr>
          <p:nvPr/>
        </p:nvPicPr>
        <p:blipFill>
          <a:blip r:embed="rId3"/>
          <a:stretch>
            <a:fillRect/>
          </a:stretch>
        </p:blipFill>
        <p:spPr>
          <a:xfrm>
            <a:off x="721013" y="2355850"/>
            <a:ext cx="5812535" cy="2814666"/>
          </a:xfrm>
          <a:prstGeom prst="rect">
            <a:avLst/>
          </a:prstGeom>
        </p:spPr>
      </p:pic>
      <p:pic>
        <p:nvPicPr>
          <p:cNvPr id="5" name="Picture 4">
            <a:extLst>
              <a:ext uri="{FF2B5EF4-FFF2-40B4-BE49-F238E27FC236}">
                <a16:creationId xmlns:a16="http://schemas.microsoft.com/office/drawing/2014/main" id="{A60B58D4-8231-348F-64D3-A57520235A8B}"/>
              </a:ext>
            </a:extLst>
          </p:cNvPr>
          <p:cNvPicPr>
            <a:picLocks noChangeAspect="1"/>
          </p:cNvPicPr>
          <p:nvPr/>
        </p:nvPicPr>
        <p:blipFill>
          <a:blip r:embed="rId4"/>
          <a:stretch>
            <a:fillRect/>
          </a:stretch>
        </p:blipFill>
        <p:spPr>
          <a:xfrm>
            <a:off x="5376140" y="3763183"/>
            <a:ext cx="5844555" cy="2729692"/>
          </a:xfrm>
          <a:prstGeom prst="rect">
            <a:avLst/>
          </a:prstGeom>
        </p:spPr>
      </p:pic>
    </p:spTree>
    <p:extLst>
      <p:ext uri="{BB962C8B-B14F-4D97-AF65-F5344CB8AC3E}">
        <p14:creationId xmlns:p14="http://schemas.microsoft.com/office/powerpoint/2010/main" val="2901275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96B27F-5241-0283-1252-D6ACC511497D}"/>
              </a:ext>
            </a:extLst>
          </p:cNvPr>
          <p:cNvSpPr>
            <a:spLocks noGrp="1"/>
          </p:cNvSpPr>
          <p:nvPr>
            <p:ph type="title"/>
          </p:nvPr>
        </p:nvSpPr>
        <p:spPr/>
        <p:txBody>
          <a:bodyPr/>
          <a:lstStyle/>
          <a:p>
            <a:r>
              <a:rPr lang="en-US" noProof="0" dirty="0">
                <a:solidFill>
                  <a:schemeClr val="tx1"/>
                </a:solidFill>
              </a:rPr>
              <a:t>CH02 Practical TASK 1</a:t>
            </a:r>
          </a:p>
        </p:txBody>
      </p:sp>
      <p:sp>
        <p:nvSpPr>
          <p:cNvPr id="4" name="Content Placeholder 3">
            <a:extLst>
              <a:ext uri="{FF2B5EF4-FFF2-40B4-BE49-F238E27FC236}">
                <a16:creationId xmlns:a16="http://schemas.microsoft.com/office/drawing/2014/main" id="{E99C3610-CF0F-5758-1C4D-BECCEADE9C0A}"/>
              </a:ext>
            </a:extLst>
          </p:cNvPr>
          <p:cNvSpPr>
            <a:spLocks noGrp="1"/>
          </p:cNvSpPr>
          <p:nvPr>
            <p:ph idx="1"/>
          </p:nvPr>
        </p:nvSpPr>
        <p:spPr/>
        <p:txBody>
          <a:bodyPr/>
          <a:lstStyle/>
          <a:p>
            <a:r>
              <a:rPr lang="en-US" dirty="0" err="1"/>
              <a:t>TakeGuidedTour.MPP</a:t>
            </a:r>
            <a:endParaRPr lang="en-US" dirty="0"/>
          </a:p>
          <a:p>
            <a:r>
              <a:rPr lang="en-US" dirty="0"/>
              <a:t>Resources</a:t>
            </a:r>
          </a:p>
          <a:p>
            <a:r>
              <a:rPr lang="en-US" dirty="0"/>
              <a:t>Reports</a:t>
            </a:r>
          </a:p>
          <a:p>
            <a:pPr lvl="1"/>
            <a:r>
              <a:rPr lang="en-US" dirty="0"/>
              <a:t>Dashboard</a:t>
            </a:r>
          </a:p>
          <a:p>
            <a:pPr lvl="1"/>
            <a:r>
              <a:rPr lang="en-US" dirty="0"/>
              <a:t>Resources</a:t>
            </a:r>
          </a:p>
          <a:p>
            <a:pPr lvl="2"/>
            <a:r>
              <a:rPr lang="en-US" dirty="0"/>
              <a:t>Resource Overview</a:t>
            </a:r>
          </a:p>
          <a:p>
            <a:pPr marL="457200" lvl="1" indent="0">
              <a:buNone/>
            </a:pPr>
            <a:endParaRPr lang="en-US" dirty="0"/>
          </a:p>
          <a:p>
            <a:pPr marL="457200" lvl="1" indent="0">
              <a:buNone/>
            </a:pPr>
            <a:endParaRPr lang="en-US" dirty="0"/>
          </a:p>
        </p:txBody>
      </p:sp>
      <p:pic>
        <p:nvPicPr>
          <p:cNvPr id="5" name="Picture 4">
            <a:extLst>
              <a:ext uri="{FF2B5EF4-FFF2-40B4-BE49-F238E27FC236}">
                <a16:creationId xmlns:a16="http://schemas.microsoft.com/office/drawing/2014/main" id="{BA59D63D-8BA2-C0D9-03EC-73089D5D1FAC}"/>
              </a:ext>
            </a:extLst>
          </p:cNvPr>
          <p:cNvPicPr>
            <a:picLocks noChangeAspect="1"/>
          </p:cNvPicPr>
          <p:nvPr/>
        </p:nvPicPr>
        <p:blipFill>
          <a:blip r:embed="rId3"/>
          <a:stretch>
            <a:fillRect/>
          </a:stretch>
        </p:blipFill>
        <p:spPr>
          <a:xfrm>
            <a:off x="4626037" y="2415631"/>
            <a:ext cx="7373379" cy="3896269"/>
          </a:xfrm>
          <a:prstGeom prst="rect">
            <a:avLst/>
          </a:prstGeom>
        </p:spPr>
      </p:pic>
      <p:sp>
        <p:nvSpPr>
          <p:cNvPr id="3" name="TextBox 2">
            <a:extLst>
              <a:ext uri="{FF2B5EF4-FFF2-40B4-BE49-F238E27FC236}">
                <a16:creationId xmlns:a16="http://schemas.microsoft.com/office/drawing/2014/main" id="{D5960D73-C941-532D-7173-5BE5098900AC}"/>
              </a:ext>
            </a:extLst>
          </p:cNvPr>
          <p:cNvSpPr txBox="1"/>
          <p:nvPr/>
        </p:nvSpPr>
        <p:spPr>
          <a:xfrm>
            <a:off x="838200" y="5455403"/>
            <a:ext cx="1492716" cy="369332"/>
          </a:xfrm>
          <a:prstGeom prst="rect">
            <a:avLst/>
          </a:prstGeom>
          <a:noFill/>
        </p:spPr>
        <p:txBody>
          <a:bodyPr wrap="none" rtlCol="0">
            <a:spAutoFit/>
          </a:bodyPr>
          <a:lstStyle/>
          <a:p>
            <a:r>
              <a:rPr lang="en-US" dirty="0">
                <a:hlinkClick r:id="rId4"/>
              </a:rPr>
              <a:t>Link to files</a:t>
            </a:r>
            <a:endParaRPr lang="en-US" dirty="0"/>
          </a:p>
        </p:txBody>
      </p:sp>
    </p:spTree>
    <p:extLst>
      <p:ext uri="{BB962C8B-B14F-4D97-AF65-F5344CB8AC3E}">
        <p14:creationId xmlns:p14="http://schemas.microsoft.com/office/powerpoint/2010/main" val="74998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F00CC-F7AF-BED5-5242-3FAB66DE3A1A}"/>
              </a:ext>
            </a:extLst>
          </p:cNvPr>
          <p:cNvSpPr>
            <a:spLocks noGrp="1"/>
          </p:cNvSpPr>
          <p:nvPr>
            <p:ph type="title"/>
          </p:nvPr>
        </p:nvSpPr>
        <p:spPr/>
        <p:txBody>
          <a:bodyPr/>
          <a:lstStyle/>
          <a:p>
            <a:r>
              <a:rPr lang="en-US" b="1" noProof="0" dirty="0"/>
              <a:t>Day 1</a:t>
            </a:r>
            <a:endParaRPr lang="en-US" b="1" noProof="0" dirty="0">
              <a:solidFill>
                <a:schemeClr val="bg1"/>
              </a:solidFill>
            </a:endParaRPr>
          </a:p>
        </p:txBody>
      </p:sp>
      <p:sp>
        <p:nvSpPr>
          <p:cNvPr id="3" name="Content Placeholder 2">
            <a:extLst>
              <a:ext uri="{FF2B5EF4-FFF2-40B4-BE49-F238E27FC236}">
                <a16:creationId xmlns:a16="http://schemas.microsoft.com/office/drawing/2014/main" id="{1B35C0AC-F39A-DE99-33C2-B684FC6608DE}"/>
              </a:ext>
            </a:extLst>
          </p:cNvPr>
          <p:cNvSpPr>
            <a:spLocks noGrp="1"/>
          </p:cNvSpPr>
          <p:nvPr>
            <p:ph idx="1"/>
          </p:nvPr>
        </p:nvSpPr>
        <p:spPr>
          <a:xfrm>
            <a:off x="838199" y="1825625"/>
            <a:ext cx="6277495" cy="4674928"/>
          </a:xfrm>
        </p:spPr>
        <p:txBody>
          <a:bodyPr>
            <a:normAutofit fontScale="92500" lnSpcReduction="20000"/>
          </a:bodyPr>
          <a:lstStyle/>
          <a:p>
            <a:r>
              <a:rPr lang="en-US" noProof="0" dirty="0"/>
              <a:t>Introduction</a:t>
            </a:r>
          </a:p>
          <a:p>
            <a:r>
              <a:rPr lang="en-US" noProof="0" dirty="0"/>
              <a:t>Step-by-step plan</a:t>
            </a:r>
          </a:p>
          <a:p>
            <a:r>
              <a:rPr lang="en-US" noProof="0" dirty="0"/>
              <a:t>Settings</a:t>
            </a:r>
          </a:p>
          <a:p>
            <a:r>
              <a:rPr lang="en-US" noProof="0" dirty="0"/>
              <a:t>Task 1</a:t>
            </a:r>
          </a:p>
          <a:p>
            <a:r>
              <a:rPr lang="en-US" dirty="0"/>
              <a:t>Project information</a:t>
            </a:r>
          </a:p>
          <a:p>
            <a:r>
              <a:rPr lang="en-US" dirty="0"/>
              <a:t>Task 2</a:t>
            </a:r>
          </a:p>
          <a:p>
            <a:r>
              <a:rPr lang="en-US" noProof="0" dirty="0"/>
              <a:t>Calendars</a:t>
            </a:r>
          </a:p>
          <a:p>
            <a:r>
              <a:rPr lang="en-US" noProof="0" dirty="0"/>
              <a:t>Work Breakdown Structure</a:t>
            </a:r>
          </a:p>
          <a:p>
            <a:r>
              <a:rPr lang="en-US" dirty="0"/>
              <a:t>Guided tour</a:t>
            </a:r>
          </a:p>
          <a:p>
            <a:r>
              <a:rPr lang="en-US" noProof="0" dirty="0"/>
              <a:t>Tasks </a:t>
            </a:r>
          </a:p>
          <a:p>
            <a:r>
              <a:rPr lang="en-US" dirty="0"/>
              <a:t>Task 3</a:t>
            </a:r>
            <a:endParaRPr lang="en-US" noProof="0" dirty="0"/>
          </a:p>
          <a:p>
            <a:endParaRPr lang="en-US" noProof="0" dirty="0"/>
          </a:p>
        </p:txBody>
      </p:sp>
      <p:sp>
        <p:nvSpPr>
          <p:cNvPr id="4" name="Content Placeholder 2">
            <a:extLst>
              <a:ext uri="{FF2B5EF4-FFF2-40B4-BE49-F238E27FC236}">
                <a16:creationId xmlns:a16="http://schemas.microsoft.com/office/drawing/2014/main" id="{9EACC3C9-F0A2-E59B-F1BA-9A0EBB96067F}"/>
              </a:ext>
            </a:extLst>
          </p:cNvPr>
          <p:cNvSpPr txBox="1">
            <a:spLocks/>
          </p:cNvSpPr>
          <p:nvPr/>
        </p:nvSpPr>
        <p:spPr>
          <a:xfrm>
            <a:off x="6726994" y="1727013"/>
            <a:ext cx="696628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Montserrat" panose="00000500000000000000" pitchFamily="2"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Plans, tasks &amp; Reports</a:t>
            </a:r>
          </a:p>
          <a:p>
            <a:pPr lvl="1"/>
            <a:r>
              <a:rPr lang="en-US" dirty="0"/>
              <a:t>Create project plan</a:t>
            </a:r>
          </a:p>
          <a:p>
            <a:pPr lvl="1"/>
            <a:r>
              <a:rPr lang="en-US" dirty="0"/>
              <a:t>Inserts Tasks &amp; Dependencies</a:t>
            </a:r>
          </a:p>
          <a:p>
            <a:pPr lvl="1"/>
            <a:r>
              <a:rPr lang="en-US" dirty="0"/>
              <a:t>Add Resources &amp; Allocate</a:t>
            </a:r>
          </a:p>
          <a:p>
            <a:pPr lvl="1"/>
            <a:r>
              <a:rPr lang="en-US" dirty="0"/>
              <a:t>Reports</a:t>
            </a:r>
          </a:p>
          <a:p>
            <a:pPr lvl="1"/>
            <a:r>
              <a:rPr lang="en-US" dirty="0"/>
              <a:t>Analyzes</a:t>
            </a:r>
          </a:p>
          <a:p>
            <a:pPr lvl="1"/>
            <a:r>
              <a:rPr lang="en-US" dirty="0"/>
              <a:t>Adapt a project</a:t>
            </a:r>
          </a:p>
        </p:txBody>
      </p:sp>
      <p:sp>
        <p:nvSpPr>
          <p:cNvPr id="5" name="TextBox 4">
            <a:extLst>
              <a:ext uri="{FF2B5EF4-FFF2-40B4-BE49-F238E27FC236}">
                <a16:creationId xmlns:a16="http://schemas.microsoft.com/office/drawing/2014/main" id="{1988B4DB-5637-DA25-A825-ABC678C53706}"/>
              </a:ext>
            </a:extLst>
          </p:cNvPr>
          <p:cNvSpPr txBox="1"/>
          <p:nvPr/>
        </p:nvSpPr>
        <p:spPr>
          <a:xfrm>
            <a:off x="8352906" y="5270737"/>
            <a:ext cx="1492716" cy="369332"/>
          </a:xfrm>
          <a:prstGeom prst="rect">
            <a:avLst/>
          </a:prstGeom>
          <a:noFill/>
        </p:spPr>
        <p:txBody>
          <a:bodyPr wrap="none" rtlCol="0">
            <a:spAutoFit/>
          </a:bodyPr>
          <a:lstStyle/>
          <a:p>
            <a:r>
              <a:rPr lang="en-US" dirty="0">
                <a:hlinkClick r:id="rId3"/>
              </a:rPr>
              <a:t>Link to files</a:t>
            </a:r>
            <a:endParaRPr lang="en-US" dirty="0"/>
          </a:p>
        </p:txBody>
      </p:sp>
    </p:spTree>
    <p:extLst>
      <p:ext uri="{BB962C8B-B14F-4D97-AF65-F5344CB8AC3E}">
        <p14:creationId xmlns:p14="http://schemas.microsoft.com/office/powerpoint/2010/main" val="1292446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9245FD-4C77-23C9-818E-2D198F6D1235}"/>
              </a:ext>
            </a:extLst>
          </p:cNvPr>
          <p:cNvSpPr>
            <a:spLocks noGrp="1"/>
          </p:cNvSpPr>
          <p:nvPr>
            <p:ph type="title"/>
          </p:nvPr>
        </p:nvSpPr>
        <p:spPr/>
        <p:txBody>
          <a:bodyPr/>
          <a:lstStyle/>
          <a:p>
            <a:r>
              <a:rPr lang="nl-NL" dirty="0">
                <a:solidFill>
                  <a:srgbClr val="FF0000"/>
                </a:solidFill>
              </a:rPr>
              <a:t>Practical files</a:t>
            </a:r>
          </a:p>
        </p:txBody>
      </p:sp>
      <p:pic>
        <p:nvPicPr>
          <p:cNvPr id="5" name="Tijdelijke aanduiding voor inhoud 4" descr="Afbeelding met patroon, plein, Symmetrie, pixel&#10;&#10;Automatisch gegenereerde beschrijving">
            <a:extLst>
              <a:ext uri="{FF2B5EF4-FFF2-40B4-BE49-F238E27FC236}">
                <a16:creationId xmlns:a16="http://schemas.microsoft.com/office/drawing/2014/main" id="{31C1B0AB-2773-2E61-2947-E6AF68FE8AF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20331" y="1825625"/>
            <a:ext cx="4351338" cy="4351338"/>
          </a:xfrm>
        </p:spPr>
      </p:pic>
      <p:sp>
        <p:nvSpPr>
          <p:cNvPr id="3" name="Tekstvak 2">
            <a:extLst>
              <a:ext uri="{FF2B5EF4-FFF2-40B4-BE49-F238E27FC236}">
                <a16:creationId xmlns:a16="http://schemas.microsoft.com/office/drawing/2014/main" id="{C6F6C9F8-63EF-9081-64C7-6182881994BC}"/>
              </a:ext>
            </a:extLst>
          </p:cNvPr>
          <p:cNvSpPr txBox="1"/>
          <p:nvPr/>
        </p:nvSpPr>
        <p:spPr>
          <a:xfrm>
            <a:off x="838200" y="1506022"/>
            <a:ext cx="10515600" cy="646331"/>
          </a:xfrm>
          <a:prstGeom prst="rect">
            <a:avLst/>
          </a:prstGeom>
          <a:noFill/>
        </p:spPr>
        <p:txBody>
          <a:bodyPr wrap="square" rtlCol="0">
            <a:spAutoFit/>
          </a:bodyPr>
          <a:lstStyle/>
          <a:p>
            <a:r>
              <a:rPr lang="nl-NL" dirty="0"/>
              <a:t>https://1drv.ms/f/c/cedf024df8b0d021/Eg4kpRgsPilIuYJnH2r034IB99xR7-TZHsBT46x5q2VQzw?e=byELB8</a:t>
            </a:r>
          </a:p>
        </p:txBody>
      </p:sp>
    </p:spTree>
    <p:extLst>
      <p:ext uri="{BB962C8B-B14F-4D97-AF65-F5344CB8AC3E}">
        <p14:creationId xmlns:p14="http://schemas.microsoft.com/office/powerpoint/2010/main" val="2794645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EF409-AE6C-3526-6D28-CD334FB20F3D}"/>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DF234360-63A7-8E28-9891-701A74BB531E}"/>
              </a:ext>
            </a:extLst>
          </p:cNvPr>
          <p:cNvPicPr>
            <a:picLocks noGrp="1" noChangeAspect="1"/>
          </p:cNvPicPr>
          <p:nvPr>
            <p:ph idx="1"/>
          </p:nvPr>
        </p:nvPicPr>
        <p:blipFill>
          <a:blip r:embed="rId3"/>
          <a:stretch>
            <a:fillRect/>
          </a:stretch>
        </p:blipFill>
        <p:spPr>
          <a:xfrm>
            <a:off x="2736122" y="4514654"/>
            <a:ext cx="8354591" cy="1771897"/>
          </a:xfrm>
        </p:spPr>
      </p:pic>
      <p:pic>
        <p:nvPicPr>
          <p:cNvPr id="5" name="Picture 4">
            <a:extLst>
              <a:ext uri="{FF2B5EF4-FFF2-40B4-BE49-F238E27FC236}">
                <a16:creationId xmlns:a16="http://schemas.microsoft.com/office/drawing/2014/main" id="{5010BCC3-5BB1-B2B4-CFC0-31E132694D73}"/>
              </a:ext>
            </a:extLst>
          </p:cNvPr>
          <p:cNvPicPr>
            <a:picLocks noChangeAspect="1"/>
          </p:cNvPicPr>
          <p:nvPr/>
        </p:nvPicPr>
        <p:blipFill>
          <a:blip r:embed="rId4"/>
          <a:stretch>
            <a:fillRect/>
          </a:stretch>
        </p:blipFill>
        <p:spPr>
          <a:xfrm>
            <a:off x="471764" y="201838"/>
            <a:ext cx="8449854" cy="4077269"/>
          </a:xfrm>
          <a:prstGeom prst="rect">
            <a:avLst/>
          </a:prstGeom>
        </p:spPr>
      </p:pic>
    </p:spTree>
    <p:extLst>
      <p:ext uri="{BB962C8B-B14F-4D97-AF65-F5344CB8AC3E}">
        <p14:creationId xmlns:p14="http://schemas.microsoft.com/office/powerpoint/2010/main" val="1589400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08D26F-9DB9-603D-F090-E591C76E435D}"/>
              </a:ext>
            </a:extLst>
          </p:cNvPr>
          <p:cNvSpPr>
            <a:spLocks noGrp="1"/>
          </p:cNvSpPr>
          <p:nvPr>
            <p:ph type="title"/>
          </p:nvPr>
        </p:nvSpPr>
        <p:spPr/>
        <p:txBody>
          <a:bodyPr/>
          <a:lstStyle/>
          <a:p>
            <a:r>
              <a:rPr lang="en-US" dirty="0">
                <a:solidFill>
                  <a:schemeClr val="tx1"/>
                </a:solidFill>
              </a:rPr>
              <a:t>Most important of the office ribbon</a:t>
            </a:r>
            <a:endParaRPr lang="en-US" noProof="0" dirty="0">
              <a:solidFill>
                <a:schemeClr val="tx1"/>
              </a:solidFill>
            </a:endParaRPr>
          </a:p>
        </p:txBody>
      </p:sp>
      <p:sp>
        <p:nvSpPr>
          <p:cNvPr id="6" name="Rechthoek 5">
            <a:extLst>
              <a:ext uri="{FF2B5EF4-FFF2-40B4-BE49-F238E27FC236}">
                <a16:creationId xmlns:a16="http://schemas.microsoft.com/office/drawing/2014/main" id="{EDF70E32-CE84-6E38-D6C3-F515F980E97F}"/>
              </a:ext>
            </a:extLst>
          </p:cNvPr>
          <p:cNvSpPr/>
          <p:nvPr/>
        </p:nvSpPr>
        <p:spPr>
          <a:xfrm>
            <a:off x="2380593" y="3429000"/>
            <a:ext cx="2057400" cy="402021"/>
          </a:xfrm>
          <a:prstGeom prst="rect">
            <a:avLst/>
          </a:prstGeom>
          <a:noFill/>
          <a:ln w="28575">
            <a:solidFill>
              <a:schemeClr val="accent3">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hthoek 6">
            <a:extLst>
              <a:ext uri="{FF2B5EF4-FFF2-40B4-BE49-F238E27FC236}">
                <a16:creationId xmlns:a16="http://schemas.microsoft.com/office/drawing/2014/main" id="{8209050D-06B5-65E3-6247-971A8389F616}"/>
              </a:ext>
            </a:extLst>
          </p:cNvPr>
          <p:cNvSpPr/>
          <p:nvPr/>
        </p:nvSpPr>
        <p:spPr>
          <a:xfrm>
            <a:off x="2380593" y="4317808"/>
            <a:ext cx="2057400" cy="402021"/>
          </a:xfrm>
          <a:prstGeom prst="rect">
            <a:avLst/>
          </a:prstGeom>
          <a:noFill/>
          <a:ln w="28575">
            <a:solidFill>
              <a:schemeClr val="accent3">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24E3BF7E-6741-7A18-27D7-47298FFE990D}"/>
              </a:ext>
            </a:extLst>
          </p:cNvPr>
          <p:cNvPicPr>
            <a:picLocks noGrp="1" noChangeAspect="1"/>
          </p:cNvPicPr>
          <p:nvPr>
            <p:ph idx="1"/>
          </p:nvPr>
        </p:nvPicPr>
        <p:blipFill>
          <a:blip r:embed="rId3"/>
          <a:stretch>
            <a:fillRect/>
          </a:stretch>
        </p:blipFill>
        <p:spPr>
          <a:xfrm>
            <a:off x="1122218" y="1249911"/>
            <a:ext cx="9477909" cy="5242964"/>
          </a:xfrm>
        </p:spPr>
      </p:pic>
      <p:sp>
        <p:nvSpPr>
          <p:cNvPr id="3" name="Oval 2">
            <a:extLst>
              <a:ext uri="{FF2B5EF4-FFF2-40B4-BE49-F238E27FC236}">
                <a16:creationId xmlns:a16="http://schemas.microsoft.com/office/drawing/2014/main" id="{E3DD0CCE-6B4A-79A0-2F64-315E91CA656D}"/>
              </a:ext>
            </a:extLst>
          </p:cNvPr>
          <p:cNvSpPr/>
          <p:nvPr/>
        </p:nvSpPr>
        <p:spPr>
          <a:xfrm>
            <a:off x="8354291" y="4710545"/>
            <a:ext cx="3519054" cy="14664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End chapter</a:t>
            </a:r>
          </a:p>
        </p:txBody>
      </p:sp>
    </p:spTree>
    <p:extLst>
      <p:ext uri="{BB962C8B-B14F-4D97-AF65-F5344CB8AC3E}">
        <p14:creationId xmlns:p14="http://schemas.microsoft.com/office/powerpoint/2010/main" val="145337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41CE6-83F2-3C1D-DA97-519320D34313}"/>
              </a:ext>
            </a:extLst>
          </p:cNvPr>
          <p:cNvSpPr>
            <a:spLocks noGrp="1"/>
          </p:cNvSpPr>
          <p:nvPr>
            <p:ph type="title"/>
          </p:nvPr>
        </p:nvSpPr>
        <p:spPr/>
        <p:txBody>
          <a:bodyPr/>
          <a:lstStyle/>
          <a:p>
            <a:r>
              <a:rPr lang="en-US" dirty="0"/>
              <a:t>Project information</a:t>
            </a:r>
          </a:p>
        </p:txBody>
      </p:sp>
      <p:sp>
        <p:nvSpPr>
          <p:cNvPr id="3" name="Text Placeholder 2">
            <a:extLst>
              <a:ext uri="{FF2B5EF4-FFF2-40B4-BE49-F238E27FC236}">
                <a16:creationId xmlns:a16="http://schemas.microsoft.com/office/drawing/2014/main" id="{6889C76C-02EB-8133-C403-23247E18EA11}"/>
              </a:ext>
            </a:extLst>
          </p:cNvPr>
          <p:cNvSpPr>
            <a:spLocks noGrp="1"/>
          </p:cNvSpPr>
          <p:nvPr>
            <p:ph type="body" idx="1"/>
          </p:nvPr>
        </p:nvSpPr>
        <p:spPr/>
        <p:txBody>
          <a:bodyPr/>
          <a:lstStyle/>
          <a:p>
            <a:pPr marL="0" indent="0">
              <a:buNone/>
            </a:pPr>
            <a:r>
              <a:rPr lang="en-US" dirty="0"/>
              <a:t>In het lint</a:t>
            </a:r>
          </a:p>
          <a:p>
            <a:pPr marL="0" indent="0">
              <a:buNone/>
            </a:pPr>
            <a:r>
              <a:rPr lang="en-US" dirty="0"/>
              <a:t>Info in het </a:t>
            </a:r>
            <a:r>
              <a:rPr lang="en-US" dirty="0" err="1"/>
              <a:t>bestand</a:t>
            </a:r>
            <a:endParaRPr lang="en-US" dirty="0"/>
          </a:p>
        </p:txBody>
      </p:sp>
    </p:spTree>
    <p:extLst>
      <p:ext uri="{BB962C8B-B14F-4D97-AF65-F5344CB8AC3E}">
        <p14:creationId xmlns:p14="http://schemas.microsoft.com/office/powerpoint/2010/main" val="2853143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77380-7368-4D2D-3E07-B12999E6BD29}"/>
              </a:ext>
            </a:extLst>
          </p:cNvPr>
          <p:cNvSpPr>
            <a:spLocks noGrp="1"/>
          </p:cNvSpPr>
          <p:nvPr>
            <p:ph type="title"/>
          </p:nvPr>
        </p:nvSpPr>
        <p:spPr/>
        <p:txBody>
          <a:bodyPr/>
          <a:lstStyle/>
          <a:p>
            <a:r>
              <a:rPr lang="en-US" dirty="0">
                <a:solidFill>
                  <a:srgbClr val="FF0000"/>
                </a:solidFill>
              </a:rPr>
              <a:t>Project information (1)</a:t>
            </a:r>
          </a:p>
        </p:txBody>
      </p:sp>
      <p:sp>
        <p:nvSpPr>
          <p:cNvPr id="3" name="Content Placeholder 2">
            <a:extLst>
              <a:ext uri="{FF2B5EF4-FFF2-40B4-BE49-F238E27FC236}">
                <a16:creationId xmlns:a16="http://schemas.microsoft.com/office/drawing/2014/main" id="{F8BF9435-23D9-542B-BADF-797637537C4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F60C306-7600-523C-5C3D-A91F0F303007}"/>
              </a:ext>
            </a:extLst>
          </p:cNvPr>
          <p:cNvPicPr>
            <a:picLocks noChangeAspect="1"/>
          </p:cNvPicPr>
          <p:nvPr/>
        </p:nvPicPr>
        <p:blipFill>
          <a:blip r:embed="rId2"/>
          <a:stretch>
            <a:fillRect/>
          </a:stretch>
        </p:blipFill>
        <p:spPr>
          <a:xfrm>
            <a:off x="838200" y="1700494"/>
            <a:ext cx="7213600" cy="3606800"/>
          </a:xfrm>
          <a:prstGeom prst="rect">
            <a:avLst/>
          </a:prstGeom>
        </p:spPr>
      </p:pic>
    </p:spTree>
    <p:extLst>
      <p:ext uri="{BB962C8B-B14F-4D97-AF65-F5344CB8AC3E}">
        <p14:creationId xmlns:p14="http://schemas.microsoft.com/office/powerpoint/2010/main" val="202861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B381C-A45A-C26A-3140-95849A58E840}"/>
              </a:ext>
            </a:extLst>
          </p:cNvPr>
          <p:cNvSpPr>
            <a:spLocks noGrp="1"/>
          </p:cNvSpPr>
          <p:nvPr>
            <p:ph type="title"/>
          </p:nvPr>
        </p:nvSpPr>
        <p:spPr/>
        <p:txBody>
          <a:bodyPr/>
          <a:lstStyle/>
          <a:p>
            <a:r>
              <a:rPr lang="en-US" dirty="0">
                <a:solidFill>
                  <a:srgbClr val="FF0000"/>
                </a:solidFill>
              </a:rPr>
              <a:t>Project information (2)</a:t>
            </a:r>
          </a:p>
        </p:txBody>
      </p:sp>
      <p:sp>
        <p:nvSpPr>
          <p:cNvPr id="3" name="Content Placeholder 2">
            <a:extLst>
              <a:ext uri="{FF2B5EF4-FFF2-40B4-BE49-F238E27FC236}">
                <a16:creationId xmlns:a16="http://schemas.microsoft.com/office/drawing/2014/main" id="{5E09B95B-8E74-BD80-7B00-A7033404B0B5}"/>
              </a:ext>
            </a:extLst>
          </p:cNvPr>
          <p:cNvSpPr>
            <a:spLocks noGrp="1"/>
          </p:cNvSpPr>
          <p:nvPr>
            <p:ph idx="1"/>
          </p:nvPr>
        </p:nvSpPr>
        <p:spPr>
          <a:xfrm>
            <a:off x="6970059" y="2293844"/>
            <a:ext cx="3357282" cy="4351338"/>
          </a:xfrm>
        </p:spPr>
        <p:txBody>
          <a:bodyPr/>
          <a:lstStyle/>
          <a:p>
            <a:pPr marL="0" indent="0">
              <a:buNone/>
            </a:pPr>
            <a:r>
              <a:rPr lang="en-US" dirty="0"/>
              <a:t>Don’t update this, all calculated values will be updated!</a:t>
            </a:r>
          </a:p>
        </p:txBody>
      </p:sp>
      <p:pic>
        <p:nvPicPr>
          <p:cNvPr id="4" name="Picture 3">
            <a:extLst>
              <a:ext uri="{FF2B5EF4-FFF2-40B4-BE49-F238E27FC236}">
                <a16:creationId xmlns:a16="http://schemas.microsoft.com/office/drawing/2014/main" id="{7E52EC3D-2939-B5BB-EE6C-0B5A13B60BA6}"/>
              </a:ext>
            </a:extLst>
          </p:cNvPr>
          <p:cNvPicPr>
            <a:picLocks noChangeAspect="1"/>
          </p:cNvPicPr>
          <p:nvPr/>
        </p:nvPicPr>
        <p:blipFill>
          <a:blip r:embed="rId2"/>
          <a:stretch>
            <a:fillRect/>
          </a:stretch>
        </p:blipFill>
        <p:spPr>
          <a:xfrm>
            <a:off x="2030506" y="2293844"/>
            <a:ext cx="4734112" cy="3479096"/>
          </a:xfrm>
          <a:prstGeom prst="rect">
            <a:avLst/>
          </a:prstGeom>
        </p:spPr>
      </p:pic>
    </p:spTree>
    <p:extLst>
      <p:ext uri="{BB962C8B-B14F-4D97-AF65-F5344CB8AC3E}">
        <p14:creationId xmlns:p14="http://schemas.microsoft.com/office/powerpoint/2010/main" val="2049923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CBD0F-6912-3ABD-46D6-BD7F039C39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2A5168-31E0-389D-90EA-AF425577F346}"/>
              </a:ext>
            </a:extLst>
          </p:cNvPr>
          <p:cNvSpPr>
            <a:spLocks noGrp="1"/>
          </p:cNvSpPr>
          <p:nvPr>
            <p:ph type="title"/>
          </p:nvPr>
        </p:nvSpPr>
        <p:spPr/>
        <p:txBody>
          <a:bodyPr/>
          <a:lstStyle/>
          <a:p>
            <a:r>
              <a:rPr lang="en-US" dirty="0">
                <a:solidFill>
                  <a:srgbClr val="FF0000"/>
                </a:solidFill>
              </a:rPr>
              <a:t>Project information (3)</a:t>
            </a:r>
          </a:p>
        </p:txBody>
      </p:sp>
      <p:pic>
        <p:nvPicPr>
          <p:cNvPr id="7" name="Picture 6">
            <a:extLst>
              <a:ext uri="{FF2B5EF4-FFF2-40B4-BE49-F238E27FC236}">
                <a16:creationId xmlns:a16="http://schemas.microsoft.com/office/drawing/2014/main" id="{554AE37A-C667-B8F9-E1F0-A1971D1B8A8E}"/>
              </a:ext>
            </a:extLst>
          </p:cNvPr>
          <p:cNvPicPr>
            <a:picLocks noChangeAspect="1"/>
          </p:cNvPicPr>
          <p:nvPr/>
        </p:nvPicPr>
        <p:blipFill>
          <a:blip r:embed="rId2"/>
          <a:stretch>
            <a:fillRect/>
          </a:stretch>
        </p:blipFill>
        <p:spPr>
          <a:xfrm>
            <a:off x="838200" y="1690688"/>
            <a:ext cx="7556500" cy="3454400"/>
          </a:xfrm>
          <a:prstGeom prst="rect">
            <a:avLst/>
          </a:prstGeom>
        </p:spPr>
      </p:pic>
      <p:pic>
        <p:nvPicPr>
          <p:cNvPr id="9" name="Picture 8">
            <a:extLst>
              <a:ext uri="{FF2B5EF4-FFF2-40B4-BE49-F238E27FC236}">
                <a16:creationId xmlns:a16="http://schemas.microsoft.com/office/drawing/2014/main" id="{D4198F4B-5D4C-B2E0-408E-D1BA5D0813A3}"/>
              </a:ext>
            </a:extLst>
          </p:cNvPr>
          <p:cNvPicPr>
            <a:picLocks noChangeAspect="1"/>
          </p:cNvPicPr>
          <p:nvPr/>
        </p:nvPicPr>
        <p:blipFill>
          <a:blip r:embed="rId3"/>
          <a:stretch>
            <a:fillRect/>
          </a:stretch>
        </p:blipFill>
        <p:spPr>
          <a:xfrm>
            <a:off x="7851961" y="1885804"/>
            <a:ext cx="3712509" cy="4584847"/>
          </a:xfrm>
          <a:prstGeom prst="rect">
            <a:avLst/>
          </a:prstGeom>
        </p:spPr>
      </p:pic>
      <p:sp>
        <p:nvSpPr>
          <p:cNvPr id="10" name="Rectangle 9">
            <a:extLst>
              <a:ext uri="{FF2B5EF4-FFF2-40B4-BE49-F238E27FC236}">
                <a16:creationId xmlns:a16="http://schemas.microsoft.com/office/drawing/2014/main" id="{B6830E6E-9D28-977E-4059-D1B5DA0AAB96}"/>
              </a:ext>
            </a:extLst>
          </p:cNvPr>
          <p:cNvSpPr/>
          <p:nvPr/>
        </p:nvSpPr>
        <p:spPr>
          <a:xfrm>
            <a:off x="8609299" y="4484545"/>
            <a:ext cx="2740571" cy="66054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1866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96B27F-5241-0283-1252-D6ACC511497D}"/>
              </a:ext>
            </a:extLst>
          </p:cNvPr>
          <p:cNvSpPr>
            <a:spLocks noGrp="1"/>
          </p:cNvSpPr>
          <p:nvPr>
            <p:ph type="title"/>
          </p:nvPr>
        </p:nvSpPr>
        <p:spPr/>
        <p:txBody>
          <a:bodyPr/>
          <a:lstStyle/>
          <a:p>
            <a:r>
              <a:rPr lang="en-US" noProof="0" dirty="0">
                <a:solidFill>
                  <a:schemeClr val="tx1"/>
                </a:solidFill>
              </a:rPr>
              <a:t>CH03 Practical TASK 2</a:t>
            </a:r>
          </a:p>
        </p:txBody>
      </p:sp>
      <p:sp>
        <p:nvSpPr>
          <p:cNvPr id="4" name="Content Placeholder 3">
            <a:extLst>
              <a:ext uri="{FF2B5EF4-FFF2-40B4-BE49-F238E27FC236}">
                <a16:creationId xmlns:a16="http://schemas.microsoft.com/office/drawing/2014/main" id="{E99C3610-CF0F-5758-1C4D-BECCEADE9C0A}"/>
              </a:ext>
            </a:extLst>
          </p:cNvPr>
          <p:cNvSpPr>
            <a:spLocks noGrp="1"/>
          </p:cNvSpPr>
          <p:nvPr>
            <p:ph idx="1"/>
          </p:nvPr>
        </p:nvSpPr>
        <p:spPr/>
        <p:txBody>
          <a:bodyPr/>
          <a:lstStyle/>
          <a:p>
            <a:r>
              <a:rPr lang="en-US" dirty="0"/>
              <a:t>New plan</a:t>
            </a:r>
          </a:p>
          <a:p>
            <a:r>
              <a:rPr lang="en-US" dirty="0"/>
              <a:t>Start date 18-01-2018</a:t>
            </a:r>
          </a:p>
          <a:p>
            <a:r>
              <a:rPr lang="en-US" dirty="0"/>
              <a:t>Nonworking day 18-01-2018</a:t>
            </a:r>
          </a:p>
          <a:p>
            <a:r>
              <a:rPr lang="en-US" dirty="0"/>
              <a:t>Properties project</a:t>
            </a:r>
          </a:p>
          <a:p>
            <a:pPr>
              <a:lnSpc>
                <a:spcPct val="107000"/>
              </a:lnSpc>
              <a:spcAft>
                <a:spcPts val="800"/>
              </a:spcAft>
            </a:pPr>
            <a:r>
              <a:rPr lang="en-US" sz="1800" kern="0" dirty="0">
                <a:solidFill>
                  <a:srgbClr val="000000"/>
                </a:solidFill>
                <a:effectLst/>
                <a:latin typeface="LiberationSerif"/>
                <a:ea typeface="Aptos" panose="020B0004020202020204" pitchFamily="34" charset="0"/>
                <a:cs typeface="LiberationSerif"/>
              </a:rPr>
              <a:t>Subject: </a:t>
            </a:r>
            <a:r>
              <a:rPr lang="en-US" sz="1800" b="1" kern="0" dirty="0">
                <a:solidFill>
                  <a:srgbClr val="008741"/>
                </a:solidFill>
                <a:effectLst/>
                <a:latin typeface="LiberationSerif-Bold"/>
                <a:ea typeface="Aptos" panose="020B0004020202020204" pitchFamily="34" charset="0"/>
                <a:cs typeface="LiberationSerif-Bold"/>
              </a:rPr>
              <a:t>New book launch schedule</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0" dirty="0">
                <a:solidFill>
                  <a:srgbClr val="000000"/>
                </a:solidFill>
                <a:effectLst/>
                <a:latin typeface="LiberationSerif"/>
                <a:ea typeface="Aptos" panose="020B0004020202020204" pitchFamily="34" charset="0"/>
                <a:cs typeface="LiberationSerif"/>
              </a:rPr>
              <a:t>Manager: </a:t>
            </a:r>
            <a:r>
              <a:rPr lang="en-US" sz="1800" b="1" kern="0" dirty="0">
                <a:solidFill>
                  <a:srgbClr val="008741"/>
                </a:solidFill>
                <a:effectLst/>
                <a:latin typeface="LiberationSerif-Bold"/>
                <a:ea typeface="Aptos" panose="020B0004020202020204" pitchFamily="34" charset="0"/>
                <a:cs typeface="LiberationSerif-Bold"/>
              </a:rPr>
              <a:t>Carole Poland</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0" dirty="0">
                <a:solidFill>
                  <a:srgbClr val="000000"/>
                </a:solidFill>
                <a:effectLst/>
                <a:latin typeface="LiberationSerif"/>
                <a:ea typeface="Aptos" panose="020B0004020202020204" pitchFamily="34" charset="0"/>
                <a:cs typeface="LiberationSerif"/>
              </a:rPr>
              <a:t>Company: </a:t>
            </a:r>
            <a:r>
              <a:rPr lang="en-US" sz="1800" b="1" kern="0" dirty="0">
                <a:solidFill>
                  <a:srgbClr val="008741"/>
                </a:solidFill>
                <a:effectLst/>
                <a:latin typeface="LiberationSerif-Bold"/>
                <a:ea typeface="Aptos" panose="020B0004020202020204" pitchFamily="34" charset="0"/>
                <a:cs typeface="LiberationSerif-Bold"/>
              </a:rPr>
              <a:t>Lucerne Publishing</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0" dirty="0">
                <a:solidFill>
                  <a:srgbClr val="000000"/>
                </a:solidFill>
                <a:effectLst/>
                <a:latin typeface="LiberationSerif"/>
                <a:ea typeface="Aptos" panose="020B0004020202020204" pitchFamily="34" charset="0"/>
                <a:cs typeface="LiberationSerif"/>
              </a:rPr>
              <a:t>Comments: </a:t>
            </a:r>
            <a:r>
              <a:rPr lang="en-US" sz="1800" b="1" kern="0" dirty="0">
                <a:solidFill>
                  <a:srgbClr val="008741"/>
                </a:solidFill>
                <a:effectLst/>
                <a:latin typeface="LiberationSerif-Bold"/>
                <a:ea typeface="Aptos" panose="020B0004020202020204" pitchFamily="34" charset="0"/>
                <a:cs typeface="LiberationSerif-Bold"/>
              </a:rPr>
              <a:t>New children’s book for spring release</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457200" lvl="1" indent="0">
              <a:buNone/>
            </a:pPr>
            <a:endParaRPr lang="en-US" dirty="0"/>
          </a:p>
        </p:txBody>
      </p:sp>
      <p:sp>
        <p:nvSpPr>
          <p:cNvPr id="3" name="Oval 2">
            <a:extLst>
              <a:ext uri="{FF2B5EF4-FFF2-40B4-BE49-F238E27FC236}">
                <a16:creationId xmlns:a16="http://schemas.microsoft.com/office/drawing/2014/main" id="{521666A2-55DB-3FE5-D692-12F8AA3EDCBD}"/>
              </a:ext>
            </a:extLst>
          </p:cNvPr>
          <p:cNvSpPr/>
          <p:nvPr/>
        </p:nvSpPr>
        <p:spPr>
          <a:xfrm>
            <a:off x="8354291" y="4710545"/>
            <a:ext cx="3519054" cy="14664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End chapter</a:t>
            </a:r>
          </a:p>
        </p:txBody>
      </p:sp>
    </p:spTree>
    <p:extLst>
      <p:ext uri="{BB962C8B-B14F-4D97-AF65-F5344CB8AC3E}">
        <p14:creationId xmlns:p14="http://schemas.microsoft.com/office/powerpoint/2010/main" val="3680385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C8C47-8EDB-9C43-EB24-ACBF3C042419}"/>
              </a:ext>
            </a:extLst>
          </p:cNvPr>
          <p:cNvSpPr>
            <a:spLocks noGrp="1"/>
          </p:cNvSpPr>
          <p:nvPr>
            <p:ph type="title"/>
          </p:nvPr>
        </p:nvSpPr>
        <p:spPr/>
        <p:txBody>
          <a:bodyPr/>
          <a:lstStyle/>
          <a:p>
            <a:r>
              <a:rPr lang="en-US" dirty="0" err="1"/>
              <a:t>Calenders</a:t>
            </a:r>
            <a:endParaRPr lang="en-US" dirty="0"/>
          </a:p>
        </p:txBody>
      </p:sp>
      <p:sp>
        <p:nvSpPr>
          <p:cNvPr id="3" name="Text Placeholder 2">
            <a:extLst>
              <a:ext uri="{FF2B5EF4-FFF2-40B4-BE49-F238E27FC236}">
                <a16:creationId xmlns:a16="http://schemas.microsoft.com/office/drawing/2014/main" id="{0427E465-C244-193F-A784-3F0CDC45B9A6}"/>
              </a:ext>
            </a:extLst>
          </p:cNvPr>
          <p:cNvSpPr>
            <a:spLocks noGrp="1"/>
          </p:cNvSpPr>
          <p:nvPr>
            <p:ph type="body" idx="1"/>
          </p:nvPr>
        </p:nvSpPr>
        <p:spPr/>
        <p:txBody>
          <a:bodyPr/>
          <a:lstStyle/>
          <a:p>
            <a:r>
              <a:rPr lang="en-US" dirty="0"/>
              <a:t>Project</a:t>
            </a:r>
          </a:p>
          <a:p>
            <a:r>
              <a:rPr lang="en-US" dirty="0"/>
              <a:t>Resource</a:t>
            </a:r>
          </a:p>
          <a:p>
            <a:r>
              <a:rPr lang="en-US" dirty="0"/>
              <a:t>Task</a:t>
            </a:r>
          </a:p>
        </p:txBody>
      </p:sp>
    </p:spTree>
    <p:extLst>
      <p:ext uri="{BB962C8B-B14F-4D97-AF65-F5344CB8AC3E}">
        <p14:creationId xmlns:p14="http://schemas.microsoft.com/office/powerpoint/2010/main" val="2079211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2EA5D-72C6-162E-42F4-51FAAF051D8F}"/>
              </a:ext>
            </a:extLst>
          </p:cNvPr>
          <p:cNvSpPr>
            <a:spLocks noGrp="1"/>
          </p:cNvSpPr>
          <p:nvPr>
            <p:ph type="title"/>
          </p:nvPr>
        </p:nvSpPr>
        <p:spPr/>
        <p:txBody>
          <a:bodyPr/>
          <a:lstStyle/>
          <a:p>
            <a:r>
              <a:rPr lang="en-US" dirty="0">
                <a:solidFill>
                  <a:srgbClr val="FF0000"/>
                </a:solidFill>
              </a:rPr>
              <a:t>Project calendar</a:t>
            </a:r>
          </a:p>
        </p:txBody>
      </p:sp>
      <p:sp>
        <p:nvSpPr>
          <p:cNvPr id="3" name="Content Placeholder 2">
            <a:extLst>
              <a:ext uri="{FF2B5EF4-FFF2-40B4-BE49-F238E27FC236}">
                <a16:creationId xmlns:a16="http://schemas.microsoft.com/office/drawing/2014/main" id="{BCC8A094-4A85-1B51-9A91-D0373308867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230E7C9-271C-456B-EC16-21B8FA12E3F7}"/>
              </a:ext>
            </a:extLst>
          </p:cNvPr>
          <p:cNvPicPr>
            <a:picLocks noChangeAspect="1"/>
          </p:cNvPicPr>
          <p:nvPr/>
        </p:nvPicPr>
        <p:blipFill>
          <a:blip r:embed="rId2"/>
          <a:stretch>
            <a:fillRect/>
          </a:stretch>
        </p:blipFill>
        <p:spPr>
          <a:xfrm>
            <a:off x="838200" y="1717675"/>
            <a:ext cx="7467600" cy="4775200"/>
          </a:xfrm>
          <a:prstGeom prst="rect">
            <a:avLst/>
          </a:prstGeom>
        </p:spPr>
      </p:pic>
    </p:spTree>
    <p:extLst>
      <p:ext uri="{BB962C8B-B14F-4D97-AF65-F5344CB8AC3E}">
        <p14:creationId xmlns:p14="http://schemas.microsoft.com/office/powerpoint/2010/main" val="1716795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432BD1-B720-6C08-6709-7DA50FAA579A}"/>
              </a:ext>
            </a:extLst>
          </p:cNvPr>
          <p:cNvSpPr>
            <a:spLocks noGrp="1"/>
          </p:cNvSpPr>
          <p:nvPr>
            <p:ph type="title"/>
          </p:nvPr>
        </p:nvSpPr>
        <p:spPr/>
        <p:txBody>
          <a:bodyPr/>
          <a:lstStyle/>
          <a:p>
            <a:r>
              <a:rPr lang="en-US" dirty="0"/>
              <a:t>B</a:t>
            </a:r>
            <a:r>
              <a:rPr lang="en-US" noProof="0" dirty="0" err="1"/>
              <a:t>ecome</a:t>
            </a:r>
            <a:r>
              <a:rPr lang="en-US" noProof="0" dirty="0"/>
              <a:t> acquainted</a:t>
            </a:r>
          </a:p>
        </p:txBody>
      </p:sp>
      <p:sp>
        <p:nvSpPr>
          <p:cNvPr id="3" name="Tijdelijke aanduiding voor inhoud 2">
            <a:extLst>
              <a:ext uri="{FF2B5EF4-FFF2-40B4-BE49-F238E27FC236}">
                <a16:creationId xmlns:a16="http://schemas.microsoft.com/office/drawing/2014/main" id="{4CD14664-EE72-2F9B-3AE4-3A1E86236BA1}"/>
              </a:ext>
            </a:extLst>
          </p:cNvPr>
          <p:cNvSpPr>
            <a:spLocks noGrp="1"/>
          </p:cNvSpPr>
          <p:nvPr>
            <p:ph idx="1"/>
          </p:nvPr>
        </p:nvSpPr>
        <p:spPr/>
        <p:txBody>
          <a:bodyPr/>
          <a:lstStyle/>
          <a:p>
            <a:r>
              <a:rPr lang="en-US" noProof="0" dirty="0"/>
              <a:t>Company</a:t>
            </a:r>
          </a:p>
          <a:p>
            <a:r>
              <a:rPr lang="en-US" noProof="0" dirty="0"/>
              <a:t>Nature of the work (in relation to projects)</a:t>
            </a:r>
          </a:p>
          <a:p>
            <a:r>
              <a:rPr lang="en-US" noProof="0" dirty="0"/>
              <a:t>Experiences (Office / MS-project)</a:t>
            </a:r>
          </a:p>
          <a:p>
            <a:r>
              <a:rPr lang="en-US" noProof="0" dirty="0"/>
              <a:t>What is your objective? </a:t>
            </a:r>
          </a:p>
          <a:p>
            <a:r>
              <a:rPr lang="en-US" noProof="0" dirty="0"/>
              <a:t>What do you want to learn?</a:t>
            </a:r>
          </a:p>
        </p:txBody>
      </p:sp>
    </p:spTree>
    <p:extLst>
      <p:ext uri="{BB962C8B-B14F-4D97-AF65-F5344CB8AC3E}">
        <p14:creationId xmlns:p14="http://schemas.microsoft.com/office/powerpoint/2010/main" val="1212942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73FA1-9EA6-D5AC-94BE-C8BFCA1CF906}"/>
              </a:ext>
            </a:extLst>
          </p:cNvPr>
          <p:cNvSpPr>
            <a:spLocks noGrp="1"/>
          </p:cNvSpPr>
          <p:nvPr>
            <p:ph type="title"/>
          </p:nvPr>
        </p:nvSpPr>
        <p:spPr/>
        <p:txBody>
          <a:bodyPr/>
          <a:lstStyle/>
          <a:p>
            <a:r>
              <a:rPr lang="en-US" dirty="0">
                <a:solidFill>
                  <a:srgbClr val="FF0000"/>
                </a:solidFill>
              </a:rPr>
              <a:t>Change a day</a:t>
            </a:r>
          </a:p>
        </p:txBody>
      </p:sp>
      <p:sp>
        <p:nvSpPr>
          <p:cNvPr id="3" name="Content Placeholder 2">
            <a:extLst>
              <a:ext uri="{FF2B5EF4-FFF2-40B4-BE49-F238E27FC236}">
                <a16:creationId xmlns:a16="http://schemas.microsoft.com/office/drawing/2014/main" id="{34F9AE94-573E-7DC4-61D2-BBF66DF77070}"/>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1DA6045A-56D9-C03E-5661-6B29E8793C86}"/>
              </a:ext>
            </a:extLst>
          </p:cNvPr>
          <p:cNvPicPr>
            <a:picLocks noChangeAspect="1"/>
          </p:cNvPicPr>
          <p:nvPr/>
        </p:nvPicPr>
        <p:blipFill>
          <a:blip r:embed="rId2"/>
          <a:stretch>
            <a:fillRect/>
          </a:stretch>
        </p:blipFill>
        <p:spPr>
          <a:xfrm>
            <a:off x="838200" y="2263589"/>
            <a:ext cx="3733800" cy="3810000"/>
          </a:xfrm>
          <a:prstGeom prst="rect">
            <a:avLst/>
          </a:prstGeom>
        </p:spPr>
      </p:pic>
      <p:pic>
        <p:nvPicPr>
          <p:cNvPr id="6" name="Picture 5">
            <a:extLst>
              <a:ext uri="{FF2B5EF4-FFF2-40B4-BE49-F238E27FC236}">
                <a16:creationId xmlns:a16="http://schemas.microsoft.com/office/drawing/2014/main" id="{64E2598C-2AF9-4F42-9AEA-1AE02DA176FC}"/>
              </a:ext>
            </a:extLst>
          </p:cNvPr>
          <p:cNvPicPr>
            <a:picLocks noChangeAspect="1"/>
          </p:cNvPicPr>
          <p:nvPr/>
        </p:nvPicPr>
        <p:blipFill>
          <a:blip r:embed="rId3"/>
          <a:stretch>
            <a:fillRect/>
          </a:stretch>
        </p:blipFill>
        <p:spPr>
          <a:xfrm>
            <a:off x="5041526" y="2263589"/>
            <a:ext cx="4304179" cy="3780926"/>
          </a:xfrm>
          <a:prstGeom prst="rect">
            <a:avLst/>
          </a:prstGeom>
        </p:spPr>
      </p:pic>
    </p:spTree>
    <p:extLst>
      <p:ext uri="{BB962C8B-B14F-4D97-AF65-F5344CB8AC3E}">
        <p14:creationId xmlns:p14="http://schemas.microsoft.com/office/powerpoint/2010/main" val="340055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9C279-F31A-38A2-DB00-489507AA1B95}"/>
              </a:ext>
            </a:extLst>
          </p:cNvPr>
          <p:cNvSpPr>
            <a:spLocks noGrp="1"/>
          </p:cNvSpPr>
          <p:nvPr>
            <p:ph type="title"/>
          </p:nvPr>
        </p:nvSpPr>
        <p:spPr/>
        <p:txBody>
          <a:bodyPr/>
          <a:lstStyle/>
          <a:p>
            <a:r>
              <a:rPr lang="en-US" dirty="0">
                <a:solidFill>
                  <a:srgbClr val="FF0000"/>
                </a:solidFill>
              </a:rPr>
              <a:t>Make a weekend a working day</a:t>
            </a:r>
          </a:p>
        </p:txBody>
      </p:sp>
      <p:pic>
        <p:nvPicPr>
          <p:cNvPr id="4" name="Content Placeholder 3">
            <a:extLst>
              <a:ext uri="{FF2B5EF4-FFF2-40B4-BE49-F238E27FC236}">
                <a16:creationId xmlns:a16="http://schemas.microsoft.com/office/drawing/2014/main" id="{60C9830B-DAB4-ECE9-066C-72CFD859E908}"/>
              </a:ext>
            </a:extLst>
          </p:cNvPr>
          <p:cNvPicPr>
            <a:picLocks noGrp="1" noChangeAspect="1"/>
          </p:cNvPicPr>
          <p:nvPr>
            <p:ph idx="1"/>
          </p:nvPr>
        </p:nvPicPr>
        <p:blipFill>
          <a:blip r:embed="rId2"/>
          <a:stretch>
            <a:fillRect/>
          </a:stretch>
        </p:blipFill>
        <p:spPr>
          <a:xfrm>
            <a:off x="591671" y="1502850"/>
            <a:ext cx="5243979" cy="4169241"/>
          </a:xfrm>
          <a:prstGeom prst="rect">
            <a:avLst/>
          </a:prstGeom>
        </p:spPr>
      </p:pic>
      <p:sp>
        <p:nvSpPr>
          <p:cNvPr id="5" name="TextBox 4">
            <a:extLst>
              <a:ext uri="{FF2B5EF4-FFF2-40B4-BE49-F238E27FC236}">
                <a16:creationId xmlns:a16="http://schemas.microsoft.com/office/drawing/2014/main" id="{EEF13080-776D-4BDF-C503-39EE9F3436D2}"/>
              </a:ext>
            </a:extLst>
          </p:cNvPr>
          <p:cNvSpPr txBox="1"/>
          <p:nvPr/>
        </p:nvSpPr>
        <p:spPr>
          <a:xfrm>
            <a:off x="7597588" y="2393576"/>
            <a:ext cx="3778599" cy="646331"/>
          </a:xfrm>
          <a:prstGeom prst="rect">
            <a:avLst/>
          </a:prstGeom>
          <a:noFill/>
        </p:spPr>
        <p:txBody>
          <a:bodyPr wrap="none" rtlCol="0">
            <a:spAutoFit/>
          </a:bodyPr>
          <a:lstStyle/>
          <a:p>
            <a:r>
              <a:rPr lang="en-US" dirty="0"/>
              <a:t>Use “Del” to delete 13:00 – 17:00</a:t>
            </a:r>
          </a:p>
          <a:p>
            <a:r>
              <a:rPr lang="en-US" dirty="0"/>
              <a:t>(Mac </a:t>
            </a:r>
            <a:r>
              <a:rPr lang="en-US" dirty="0" err="1"/>
              <a:t>fn</a:t>
            </a:r>
            <a:r>
              <a:rPr lang="en-US" dirty="0"/>
              <a:t> – Backwards)</a:t>
            </a:r>
          </a:p>
        </p:txBody>
      </p:sp>
    </p:spTree>
    <p:extLst>
      <p:ext uri="{BB962C8B-B14F-4D97-AF65-F5344CB8AC3E}">
        <p14:creationId xmlns:p14="http://schemas.microsoft.com/office/powerpoint/2010/main" val="3379332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9C279-F31A-38A2-DB00-489507AA1B95}"/>
              </a:ext>
            </a:extLst>
          </p:cNvPr>
          <p:cNvSpPr>
            <a:spLocks noGrp="1"/>
          </p:cNvSpPr>
          <p:nvPr>
            <p:ph type="title"/>
          </p:nvPr>
        </p:nvSpPr>
        <p:spPr/>
        <p:txBody>
          <a:bodyPr/>
          <a:lstStyle/>
          <a:p>
            <a:r>
              <a:rPr lang="nl-NL">
                <a:solidFill>
                  <a:srgbClr val="FF0000"/>
                </a:solidFill>
              </a:rPr>
              <a:t>Feestdagen Nederland</a:t>
            </a:r>
          </a:p>
        </p:txBody>
      </p:sp>
      <p:sp>
        <p:nvSpPr>
          <p:cNvPr id="6" name="Tijdelijke aanduiding voor inhoud 5">
            <a:extLst>
              <a:ext uri="{FF2B5EF4-FFF2-40B4-BE49-F238E27FC236}">
                <a16:creationId xmlns:a16="http://schemas.microsoft.com/office/drawing/2014/main" id="{0FDC54E7-FD83-351A-299D-0F8D34DE2CB0}"/>
              </a:ext>
            </a:extLst>
          </p:cNvPr>
          <p:cNvSpPr>
            <a:spLocks noGrp="1"/>
          </p:cNvSpPr>
          <p:nvPr>
            <p:ph idx="1"/>
          </p:nvPr>
        </p:nvSpPr>
        <p:spPr>
          <a:xfrm>
            <a:off x="838200" y="1825625"/>
            <a:ext cx="9461740" cy="4351338"/>
          </a:xfrm>
        </p:spPr>
        <p:txBody>
          <a:bodyPr>
            <a:normAutofit fontScale="85000" lnSpcReduction="20000"/>
          </a:bodyPr>
          <a:lstStyle/>
          <a:p>
            <a:r>
              <a:rPr lang="nl-NL" b="1" dirty="0"/>
              <a:t>Nieuwjaarsdag: donderdag 1 januari</a:t>
            </a:r>
          </a:p>
          <a:p>
            <a:r>
              <a:rPr lang="nl-NL" dirty="0"/>
              <a:t>Goede Vrijdag: vrijdag 3 april</a:t>
            </a:r>
          </a:p>
          <a:p>
            <a:r>
              <a:rPr lang="nl-NL" dirty="0"/>
              <a:t>Eerste Paasdag: zondag 5 april</a:t>
            </a:r>
          </a:p>
          <a:p>
            <a:r>
              <a:rPr lang="nl-NL" dirty="0"/>
              <a:t>Tweede Paasdag: maandag 6 april</a:t>
            </a:r>
          </a:p>
          <a:p>
            <a:r>
              <a:rPr lang="nl-NL" b="1" dirty="0"/>
              <a:t>Koningsdag: maandag 27 april</a:t>
            </a:r>
          </a:p>
          <a:p>
            <a:r>
              <a:rPr lang="nl-NL" dirty="0"/>
              <a:t>Bevrijdingsdag: dinsdag 5 mei</a:t>
            </a:r>
          </a:p>
          <a:p>
            <a:r>
              <a:rPr lang="nl-NL" dirty="0"/>
              <a:t>Hemelvaartsdag: donderdag 14 mei</a:t>
            </a:r>
          </a:p>
          <a:p>
            <a:r>
              <a:rPr lang="nl-NL" dirty="0"/>
              <a:t>Eerste Pinksterdag: zondag 24 mei</a:t>
            </a:r>
          </a:p>
          <a:p>
            <a:r>
              <a:rPr lang="nl-NL" dirty="0"/>
              <a:t>Tweede Pinksterdag: maandag 25 mei</a:t>
            </a:r>
          </a:p>
          <a:p>
            <a:r>
              <a:rPr lang="nl-NL" b="1" dirty="0"/>
              <a:t>Eerste Kerstdag: vrijdag 25 december</a:t>
            </a:r>
          </a:p>
          <a:p>
            <a:r>
              <a:rPr lang="nl-NL" b="1" dirty="0"/>
              <a:t>Tweede Kerstdag: zaterdag 26 december</a:t>
            </a:r>
          </a:p>
        </p:txBody>
      </p:sp>
    </p:spTree>
    <p:extLst>
      <p:ext uri="{BB962C8B-B14F-4D97-AF65-F5344CB8AC3E}">
        <p14:creationId xmlns:p14="http://schemas.microsoft.com/office/powerpoint/2010/main" val="3295489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CCEDF-D413-0EFD-C908-7986CAC2A33D}"/>
              </a:ext>
            </a:extLst>
          </p:cNvPr>
          <p:cNvSpPr>
            <a:spLocks noGrp="1"/>
          </p:cNvSpPr>
          <p:nvPr>
            <p:ph type="title"/>
          </p:nvPr>
        </p:nvSpPr>
        <p:spPr/>
        <p:txBody>
          <a:bodyPr/>
          <a:lstStyle/>
          <a:p>
            <a:r>
              <a:rPr lang="en-US" dirty="0">
                <a:solidFill>
                  <a:srgbClr val="FF0000"/>
                </a:solidFill>
              </a:rPr>
              <a:t>New calendar – Denmark (2026)</a:t>
            </a:r>
          </a:p>
        </p:txBody>
      </p:sp>
      <p:pic>
        <p:nvPicPr>
          <p:cNvPr id="4" name="Content Placeholder 3">
            <a:extLst>
              <a:ext uri="{FF2B5EF4-FFF2-40B4-BE49-F238E27FC236}">
                <a16:creationId xmlns:a16="http://schemas.microsoft.com/office/drawing/2014/main" id="{AF1113DF-2B9D-99B3-CBBB-E2D7A7BA6A7B}"/>
              </a:ext>
            </a:extLst>
          </p:cNvPr>
          <p:cNvPicPr>
            <a:picLocks noGrp="1" noChangeAspect="1"/>
          </p:cNvPicPr>
          <p:nvPr>
            <p:ph idx="1"/>
          </p:nvPr>
        </p:nvPicPr>
        <p:blipFill>
          <a:blip r:embed="rId3"/>
          <a:stretch>
            <a:fillRect/>
          </a:stretch>
        </p:blipFill>
        <p:spPr>
          <a:xfrm>
            <a:off x="838200" y="1690688"/>
            <a:ext cx="5456144" cy="5624891"/>
          </a:xfrm>
          <a:prstGeom prst="rect">
            <a:avLst/>
          </a:prstGeom>
        </p:spPr>
      </p:pic>
      <p:pic>
        <p:nvPicPr>
          <p:cNvPr id="8" name="Picture 7">
            <a:extLst>
              <a:ext uri="{FF2B5EF4-FFF2-40B4-BE49-F238E27FC236}">
                <a16:creationId xmlns:a16="http://schemas.microsoft.com/office/drawing/2014/main" id="{532558FC-E5AB-70F2-8B05-4F18F266C1C0}"/>
              </a:ext>
            </a:extLst>
          </p:cNvPr>
          <p:cNvPicPr>
            <a:picLocks noChangeAspect="1"/>
          </p:cNvPicPr>
          <p:nvPr/>
        </p:nvPicPr>
        <p:blipFill>
          <a:blip r:embed="rId4"/>
          <a:stretch>
            <a:fillRect/>
          </a:stretch>
        </p:blipFill>
        <p:spPr>
          <a:xfrm>
            <a:off x="6294344" y="1556871"/>
            <a:ext cx="5994400" cy="4470400"/>
          </a:xfrm>
          <a:prstGeom prst="rect">
            <a:avLst/>
          </a:prstGeom>
        </p:spPr>
      </p:pic>
    </p:spTree>
    <p:extLst>
      <p:ext uri="{BB962C8B-B14F-4D97-AF65-F5344CB8AC3E}">
        <p14:creationId xmlns:p14="http://schemas.microsoft.com/office/powerpoint/2010/main" val="3737798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8C73A-227E-280A-EB3F-633FFE72E927}"/>
              </a:ext>
            </a:extLst>
          </p:cNvPr>
          <p:cNvSpPr>
            <a:spLocks noGrp="1"/>
          </p:cNvSpPr>
          <p:nvPr>
            <p:ph type="title"/>
          </p:nvPr>
        </p:nvSpPr>
        <p:spPr/>
        <p:txBody>
          <a:bodyPr/>
          <a:lstStyle/>
          <a:p>
            <a:r>
              <a:rPr lang="en-US" dirty="0"/>
              <a:t>Work Break Down Structure (WBS)</a:t>
            </a:r>
          </a:p>
        </p:txBody>
      </p:sp>
      <p:sp>
        <p:nvSpPr>
          <p:cNvPr id="3" name="Text Placeholder 2">
            <a:extLst>
              <a:ext uri="{FF2B5EF4-FFF2-40B4-BE49-F238E27FC236}">
                <a16:creationId xmlns:a16="http://schemas.microsoft.com/office/drawing/2014/main" id="{887DEE10-0289-902F-966C-15103579AB5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02130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E78614-A63D-F784-EB49-F0D86F254F3F}"/>
              </a:ext>
            </a:extLst>
          </p:cNvPr>
          <p:cNvSpPr>
            <a:spLocks noGrp="1"/>
          </p:cNvSpPr>
          <p:nvPr>
            <p:ph type="title"/>
          </p:nvPr>
        </p:nvSpPr>
        <p:spPr/>
        <p:txBody>
          <a:bodyPr/>
          <a:lstStyle/>
          <a:p>
            <a:r>
              <a:rPr lang="nl-NL" dirty="0"/>
              <a:t>Demo: taken invoeren</a:t>
            </a:r>
          </a:p>
        </p:txBody>
      </p:sp>
      <p:sp>
        <p:nvSpPr>
          <p:cNvPr id="3" name="Tijdelijke aanduiding voor inhoud 2">
            <a:extLst>
              <a:ext uri="{FF2B5EF4-FFF2-40B4-BE49-F238E27FC236}">
                <a16:creationId xmlns:a16="http://schemas.microsoft.com/office/drawing/2014/main" id="{2F40339A-1A37-B4B8-F363-36207D089AE6}"/>
              </a:ext>
            </a:extLst>
          </p:cNvPr>
          <p:cNvSpPr>
            <a:spLocks noGrp="1"/>
          </p:cNvSpPr>
          <p:nvPr>
            <p:ph idx="1"/>
          </p:nvPr>
        </p:nvSpPr>
        <p:spPr/>
        <p:txBody>
          <a:bodyPr>
            <a:normAutofit/>
          </a:bodyPr>
          <a:lstStyle/>
          <a:p>
            <a:pPr marL="0" indent="0">
              <a:buNone/>
            </a:pPr>
            <a:r>
              <a:rPr lang="nl-NL" dirty="0"/>
              <a:t>3 teken en dan een samenvattende taak</a:t>
            </a:r>
          </a:p>
          <a:p>
            <a:pPr marL="0" indent="0">
              <a:buNone/>
            </a:pPr>
            <a:r>
              <a:rPr lang="nl-NL" dirty="0"/>
              <a:t>Eerst fasen en dan de onderliggende taken</a:t>
            </a:r>
          </a:p>
        </p:txBody>
      </p:sp>
    </p:spTree>
    <p:extLst>
      <p:ext uri="{BB962C8B-B14F-4D97-AF65-F5344CB8AC3E}">
        <p14:creationId xmlns:p14="http://schemas.microsoft.com/office/powerpoint/2010/main" val="10911267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EB964F-BE66-1ECD-5E33-93E6E3BA30C7}"/>
              </a:ext>
            </a:extLst>
          </p:cNvPr>
          <p:cNvPicPr>
            <a:picLocks noChangeAspect="1"/>
          </p:cNvPicPr>
          <p:nvPr/>
        </p:nvPicPr>
        <p:blipFill>
          <a:blip r:embed="rId3"/>
          <a:stretch>
            <a:fillRect/>
          </a:stretch>
        </p:blipFill>
        <p:spPr>
          <a:xfrm>
            <a:off x="0" y="1326757"/>
            <a:ext cx="11208327" cy="5330690"/>
          </a:xfrm>
          <a:prstGeom prst="rect">
            <a:avLst/>
          </a:prstGeom>
        </p:spPr>
      </p:pic>
      <p:sp>
        <p:nvSpPr>
          <p:cNvPr id="2" name="Titel 1">
            <a:extLst>
              <a:ext uri="{FF2B5EF4-FFF2-40B4-BE49-F238E27FC236}">
                <a16:creationId xmlns:a16="http://schemas.microsoft.com/office/drawing/2014/main" id="{804FAC62-FB1E-CC48-1EB9-D9F2817522D3}"/>
              </a:ext>
            </a:extLst>
          </p:cNvPr>
          <p:cNvSpPr>
            <a:spLocks noGrp="1"/>
          </p:cNvSpPr>
          <p:nvPr>
            <p:ph type="title"/>
          </p:nvPr>
        </p:nvSpPr>
        <p:spPr/>
        <p:txBody>
          <a:bodyPr/>
          <a:lstStyle/>
          <a:p>
            <a:r>
              <a:rPr lang="en-US" dirty="0">
                <a:solidFill>
                  <a:schemeClr val="tx1"/>
                </a:solidFill>
              </a:rPr>
              <a:t>Create task or milestone</a:t>
            </a:r>
            <a:endParaRPr lang="en-US" noProof="0" dirty="0">
              <a:solidFill>
                <a:schemeClr val="tx1"/>
              </a:solidFill>
            </a:endParaRPr>
          </a:p>
        </p:txBody>
      </p:sp>
      <p:sp>
        <p:nvSpPr>
          <p:cNvPr id="6" name="Rechthoek 5">
            <a:extLst>
              <a:ext uri="{FF2B5EF4-FFF2-40B4-BE49-F238E27FC236}">
                <a16:creationId xmlns:a16="http://schemas.microsoft.com/office/drawing/2014/main" id="{1EB7B0C4-0527-3603-6103-60E94B56D446}"/>
              </a:ext>
            </a:extLst>
          </p:cNvPr>
          <p:cNvSpPr/>
          <p:nvPr/>
        </p:nvSpPr>
        <p:spPr>
          <a:xfrm>
            <a:off x="3182112" y="3758184"/>
            <a:ext cx="1892808" cy="5029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err="1"/>
              <a:t>Insert</a:t>
            </a:r>
            <a:r>
              <a:rPr lang="nl-NL" dirty="0"/>
              <a:t> button</a:t>
            </a:r>
            <a:endParaRPr lang="en-US" dirty="0"/>
          </a:p>
        </p:txBody>
      </p:sp>
    </p:spTree>
    <p:extLst>
      <p:ext uri="{BB962C8B-B14F-4D97-AF65-F5344CB8AC3E}">
        <p14:creationId xmlns:p14="http://schemas.microsoft.com/office/powerpoint/2010/main" val="347763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4FAC62-FB1E-CC48-1EB9-D9F2817522D3}"/>
              </a:ext>
            </a:extLst>
          </p:cNvPr>
          <p:cNvSpPr>
            <a:spLocks noGrp="1"/>
          </p:cNvSpPr>
          <p:nvPr>
            <p:ph type="title"/>
          </p:nvPr>
        </p:nvSpPr>
        <p:spPr/>
        <p:txBody>
          <a:bodyPr/>
          <a:lstStyle/>
          <a:p>
            <a:r>
              <a:rPr lang="en-US" dirty="0">
                <a:solidFill>
                  <a:schemeClr val="tx1"/>
                </a:solidFill>
              </a:rPr>
              <a:t>Fill in task duration or dates</a:t>
            </a:r>
            <a:endParaRPr lang="en-US" noProof="0" dirty="0">
              <a:solidFill>
                <a:schemeClr val="tx1"/>
              </a:solidFill>
            </a:endParaRPr>
          </a:p>
        </p:txBody>
      </p:sp>
      <p:sp>
        <p:nvSpPr>
          <p:cNvPr id="6" name="Rechthoek 5">
            <a:extLst>
              <a:ext uri="{FF2B5EF4-FFF2-40B4-BE49-F238E27FC236}">
                <a16:creationId xmlns:a16="http://schemas.microsoft.com/office/drawing/2014/main" id="{1EB7B0C4-0527-3603-6103-60E94B56D446}"/>
              </a:ext>
            </a:extLst>
          </p:cNvPr>
          <p:cNvSpPr/>
          <p:nvPr/>
        </p:nvSpPr>
        <p:spPr>
          <a:xfrm>
            <a:off x="3182112" y="3758184"/>
            <a:ext cx="1892808" cy="5029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err="1"/>
              <a:t>Insert</a:t>
            </a:r>
            <a:r>
              <a:rPr lang="nl-NL"/>
              <a:t> knop</a:t>
            </a:r>
            <a:endParaRPr lang="en-US"/>
          </a:p>
        </p:txBody>
      </p:sp>
      <p:sp>
        <p:nvSpPr>
          <p:cNvPr id="4" name="Tijdelijke aanduiding voor inhoud 3">
            <a:extLst>
              <a:ext uri="{FF2B5EF4-FFF2-40B4-BE49-F238E27FC236}">
                <a16:creationId xmlns:a16="http://schemas.microsoft.com/office/drawing/2014/main" id="{84AB112F-91E8-661C-72F7-26189454A06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F7EF760-0F50-80E9-62CF-2975453EA137}"/>
              </a:ext>
            </a:extLst>
          </p:cNvPr>
          <p:cNvPicPr>
            <a:picLocks noChangeAspect="1"/>
          </p:cNvPicPr>
          <p:nvPr/>
        </p:nvPicPr>
        <p:blipFill>
          <a:blip r:embed="rId2"/>
          <a:stretch>
            <a:fillRect/>
          </a:stretch>
        </p:blipFill>
        <p:spPr>
          <a:xfrm>
            <a:off x="2944566" y="1410132"/>
            <a:ext cx="5582429" cy="5182323"/>
          </a:xfrm>
          <a:prstGeom prst="rect">
            <a:avLst/>
          </a:prstGeom>
        </p:spPr>
      </p:pic>
    </p:spTree>
    <p:extLst>
      <p:ext uri="{BB962C8B-B14F-4D97-AF65-F5344CB8AC3E}">
        <p14:creationId xmlns:p14="http://schemas.microsoft.com/office/powerpoint/2010/main" val="1406427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0B7081-08B3-20F1-D779-CEE736926778}"/>
              </a:ext>
            </a:extLst>
          </p:cNvPr>
          <p:cNvSpPr>
            <a:spLocks noGrp="1"/>
          </p:cNvSpPr>
          <p:nvPr>
            <p:ph type="title"/>
          </p:nvPr>
        </p:nvSpPr>
        <p:spPr/>
        <p:txBody>
          <a:bodyPr/>
          <a:lstStyle/>
          <a:p>
            <a:r>
              <a:rPr lang="en-US" noProof="0" dirty="0">
                <a:solidFill>
                  <a:schemeClr val="tx1"/>
                </a:solidFill>
              </a:rPr>
              <a:t>Top-down of bottom-up</a:t>
            </a:r>
          </a:p>
        </p:txBody>
      </p:sp>
      <p:sp>
        <p:nvSpPr>
          <p:cNvPr id="3" name="Tijdelijke aanduiding voor inhoud 2">
            <a:extLst>
              <a:ext uri="{FF2B5EF4-FFF2-40B4-BE49-F238E27FC236}">
                <a16:creationId xmlns:a16="http://schemas.microsoft.com/office/drawing/2014/main" id="{40313A5F-6CCD-8404-B2CF-26801E6E430F}"/>
              </a:ext>
            </a:extLst>
          </p:cNvPr>
          <p:cNvSpPr>
            <a:spLocks noGrp="1"/>
          </p:cNvSpPr>
          <p:nvPr>
            <p:ph idx="1"/>
          </p:nvPr>
        </p:nvSpPr>
        <p:spPr/>
        <p:txBody>
          <a:bodyPr>
            <a:normAutofit/>
          </a:bodyPr>
          <a:lstStyle/>
          <a:p>
            <a:r>
              <a:rPr lang="en-US" dirty="0"/>
              <a:t>Top-down</a:t>
            </a:r>
          </a:p>
          <a:p>
            <a:pPr lvl="1"/>
            <a:r>
              <a:rPr lang="en-US" dirty="0"/>
              <a:t>Start with different phases
First summary task and then detail tasks</a:t>
            </a:r>
          </a:p>
          <a:p>
            <a:r>
              <a:rPr lang="en-US" dirty="0"/>
              <a:t>Bottom-up</a:t>
            </a:r>
          </a:p>
          <a:p>
            <a:pPr lvl="1"/>
            <a:r>
              <a:rPr lang="en-US" dirty="0"/>
              <a:t>First the details
Then summarize 
End determined</a:t>
            </a:r>
            <a:endParaRPr lang="en-US" noProof="0" dirty="0"/>
          </a:p>
        </p:txBody>
      </p:sp>
    </p:spTree>
    <p:extLst>
      <p:ext uri="{BB962C8B-B14F-4D97-AF65-F5344CB8AC3E}">
        <p14:creationId xmlns:p14="http://schemas.microsoft.com/office/powerpoint/2010/main" val="2519667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0901A9-68EC-2A1C-ABC4-E553AF2B7639}"/>
              </a:ext>
            </a:extLst>
          </p:cNvPr>
          <p:cNvSpPr>
            <a:spLocks noGrp="1"/>
          </p:cNvSpPr>
          <p:nvPr>
            <p:ph type="title"/>
          </p:nvPr>
        </p:nvSpPr>
        <p:spPr/>
        <p:txBody>
          <a:bodyPr/>
          <a:lstStyle/>
          <a:p>
            <a:r>
              <a:rPr lang="en-US" dirty="0">
                <a:solidFill>
                  <a:schemeClr val="tx1"/>
                </a:solidFill>
              </a:rPr>
              <a:t>Create summary tasks to outline the plan</a:t>
            </a:r>
            <a:endParaRPr lang="en-US" noProof="0" dirty="0">
              <a:solidFill>
                <a:schemeClr val="tx1"/>
              </a:solidFill>
            </a:endParaRPr>
          </a:p>
        </p:txBody>
      </p:sp>
      <p:sp>
        <p:nvSpPr>
          <p:cNvPr id="3" name="Tijdelijke aanduiding voor inhoud 2">
            <a:extLst>
              <a:ext uri="{FF2B5EF4-FFF2-40B4-BE49-F238E27FC236}">
                <a16:creationId xmlns:a16="http://schemas.microsoft.com/office/drawing/2014/main" id="{39597BC0-D159-2292-9A20-DC60EC4A2425}"/>
              </a:ext>
            </a:extLst>
          </p:cNvPr>
          <p:cNvSpPr>
            <a:spLocks noGrp="1"/>
          </p:cNvSpPr>
          <p:nvPr>
            <p:ph idx="1"/>
          </p:nvPr>
        </p:nvSpPr>
        <p:spPr/>
        <p:txBody>
          <a:bodyPr/>
          <a:lstStyle/>
          <a:p>
            <a:r>
              <a:rPr lang="en-US" dirty="0"/>
              <a:t>Indent increase or decrease
Click multiple task and create summarizations</a:t>
            </a:r>
            <a:endParaRPr lang="en-US" noProof="0" dirty="0"/>
          </a:p>
        </p:txBody>
      </p:sp>
    </p:spTree>
    <p:extLst>
      <p:ext uri="{BB962C8B-B14F-4D97-AF65-F5344CB8AC3E}">
        <p14:creationId xmlns:p14="http://schemas.microsoft.com/office/powerpoint/2010/main" val="2106880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467B59-2B64-8587-6BF1-4153BACD3AA7}"/>
              </a:ext>
            </a:extLst>
          </p:cNvPr>
          <p:cNvSpPr>
            <a:spLocks noGrp="1"/>
          </p:cNvSpPr>
          <p:nvPr>
            <p:ph type="title"/>
          </p:nvPr>
        </p:nvSpPr>
        <p:spPr/>
        <p:txBody>
          <a:bodyPr/>
          <a:lstStyle/>
          <a:p>
            <a:r>
              <a:rPr lang="en-US" dirty="0"/>
              <a:t>Why MS Project</a:t>
            </a:r>
            <a:endParaRPr lang="en-US" noProof="0" dirty="0"/>
          </a:p>
        </p:txBody>
      </p:sp>
      <p:sp>
        <p:nvSpPr>
          <p:cNvPr id="3" name="Tijdelijke aanduiding voor inhoud 2">
            <a:extLst>
              <a:ext uri="{FF2B5EF4-FFF2-40B4-BE49-F238E27FC236}">
                <a16:creationId xmlns:a16="http://schemas.microsoft.com/office/drawing/2014/main" id="{98DB77F2-4D5B-BFFB-C0DB-573F48F61CF0}"/>
              </a:ext>
            </a:extLst>
          </p:cNvPr>
          <p:cNvSpPr>
            <a:spLocks noGrp="1"/>
          </p:cNvSpPr>
          <p:nvPr>
            <p:ph idx="1"/>
          </p:nvPr>
        </p:nvSpPr>
        <p:spPr/>
        <p:txBody>
          <a:bodyPr>
            <a:normAutofit/>
          </a:bodyPr>
          <a:lstStyle/>
          <a:p>
            <a:pPr marL="0" indent="0">
              <a:buNone/>
            </a:pPr>
            <a:r>
              <a:rPr lang="en-US" sz="1800" kern="100" dirty="0">
                <a:ea typeface="Aptos" panose="020B0004020202020204" pitchFamily="34" charset="0"/>
                <a:cs typeface="Arial" panose="020B0604020202020204" pitchFamily="34" charset="0"/>
              </a:rPr>
              <a:t>Can be more productive and get better results by using the set of features that Project provides.
You can use Project to:</a:t>
            </a:r>
          </a:p>
          <a:p>
            <a:r>
              <a:rPr lang="en-US" sz="1800" kern="100" dirty="0">
                <a:ea typeface="Aptos" panose="020B0004020202020204" pitchFamily="34" charset="0"/>
                <a:cs typeface="Arial" panose="020B0604020202020204" pitchFamily="34" charset="0"/>
              </a:rPr>
              <a:t>Create plans at the level of detail that's right for your project. Working with summary</a:t>
            </a:r>
            <a:br>
              <a:rPr lang="en-US" sz="1800" kern="100" dirty="0">
                <a:ea typeface="Aptos" panose="020B0004020202020204" pitchFamily="34" charset="0"/>
                <a:cs typeface="Arial" panose="020B0604020202020204" pitchFamily="34" charset="0"/>
              </a:rPr>
            </a:br>
            <a:r>
              <a:rPr lang="en-US" sz="1800" kern="100" dirty="0">
                <a:ea typeface="Aptos" panose="020B0004020202020204" pitchFamily="34" charset="0"/>
                <a:cs typeface="Arial" panose="020B0604020202020204" pitchFamily="34" charset="0"/>
              </a:rPr>
              <a:t>data initially and then switch to a more granular approach if necessary.
Tasks can be scheduled automatically, and which tasks you want to schedule</a:t>
            </a:r>
            <a:br>
              <a:rPr lang="en-US" sz="1800" kern="100" dirty="0">
                <a:ea typeface="Aptos" panose="020B0004020202020204" pitchFamily="34" charset="0"/>
                <a:cs typeface="Arial" panose="020B0604020202020204" pitchFamily="34" charset="0"/>
              </a:rPr>
            </a:br>
            <a:r>
              <a:rPr lang="en-US" sz="1800" kern="100" dirty="0">
                <a:ea typeface="Aptos" panose="020B0004020202020204" pitchFamily="34" charset="0"/>
                <a:cs typeface="Arial" panose="020B0604020202020204" pitchFamily="34" charset="0"/>
              </a:rPr>
              <a:t>Manual scheduling.
Manage tasks, resources, work, and costs at any level of detail
Work with your plan's data in a variety of views and reports.
Track and manage your plan throughout the project's lifespan.
Collaborate and share data with others in your organization.
Use resource pools, consolidated projects, and links between projects to optimize your</a:t>
            </a:r>
            <a:br>
              <a:rPr lang="en-US" sz="1800" kern="100" dirty="0">
                <a:ea typeface="Aptos" panose="020B0004020202020204" pitchFamily="34" charset="0"/>
                <a:cs typeface="Arial" panose="020B0604020202020204" pitchFamily="34" charset="0"/>
              </a:rPr>
            </a:br>
            <a:r>
              <a:rPr lang="en-US" sz="1800" kern="100" dirty="0">
                <a:ea typeface="Aptos" panose="020B0004020202020204" pitchFamily="34" charset="0"/>
                <a:cs typeface="Arial" panose="020B0604020202020204" pitchFamily="34" charset="0"/>
              </a:rPr>
              <a:t>Focus on project management across multiple projects</a:t>
            </a:r>
            <a:endParaRPr lang="en-US" noProof="0" dirty="0"/>
          </a:p>
        </p:txBody>
      </p:sp>
    </p:spTree>
    <p:extLst>
      <p:ext uri="{BB962C8B-B14F-4D97-AF65-F5344CB8AC3E}">
        <p14:creationId xmlns:p14="http://schemas.microsoft.com/office/powerpoint/2010/main" val="23515846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E78614-A63D-F784-EB49-F0D86F254F3F}"/>
              </a:ext>
            </a:extLst>
          </p:cNvPr>
          <p:cNvSpPr>
            <a:spLocks noGrp="1"/>
          </p:cNvSpPr>
          <p:nvPr>
            <p:ph type="title"/>
          </p:nvPr>
        </p:nvSpPr>
        <p:spPr/>
        <p:txBody>
          <a:bodyPr/>
          <a:lstStyle/>
          <a:p>
            <a:r>
              <a:rPr lang="nl-NL" dirty="0">
                <a:solidFill>
                  <a:srgbClr val="FF0000"/>
                </a:solidFill>
              </a:rPr>
              <a:t>Opdracht: taken invoeren</a:t>
            </a:r>
          </a:p>
        </p:txBody>
      </p:sp>
      <p:sp>
        <p:nvSpPr>
          <p:cNvPr id="3" name="Tijdelijke aanduiding voor inhoud 2">
            <a:extLst>
              <a:ext uri="{FF2B5EF4-FFF2-40B4-BE49-F238E27FC236}">
                <a16:creationId xmlns:a16="http://schemas.microsoft.com/office/drawing/2014/main" id="{2F40339A-1A37-B4B8-F363-36207D089AE6}"/>
              </a:ext>
            </a:extLst>
          </p:cNvPr>
          <p:cNvSpPr>
            <a:spLocks noGrp="1"/>
          </p:cNvSpPr>
          <p:nvPr>
            <p:ph idx="1"/>
          </p:nvPr>
        </p:nvSpPr>
        <p:spPr/>
        <p:txBody>
          <a:bodyPr>
            <a:normAutofit fontScale="92500" lnSpcReduction="20000"/>
          </a:bodyPr>
          <a:lstStyle/>
          <a:p>
            <a:pPr marL="0" indent="0">
              <a:buNone/>
            </a:pPr>
            <a:r>
              <a:rPr lang="nl-NL" dirty="0"/>
              <a:t>Instelling: handmatige </a:t>
            </a:r>
            <a:r>
              <a:rPr lang="nl-NL" dirty="0" err="1"/>
              <a:t>scheduled</a:t>
            </a:r>
            <a:r>
              <a:rPr lang="nl-NL" dirty="0"/>
              <a:t> –Projectnaam: De grote verbouwing</a:t>
            </a:r>
          </a:p>
          <a:p>
            <a:r>
              <a:rPr lang="nl-NL" dirty="0"/>
              <a:t>Voorbereiding</a:t>
            </a:r>
          </a:p>
          <a:p>
            <a:pPr lvl="1"/>
            <a:r>
              <a:rPr lang="nl-NL" dirty="0"/>
              <a:t>Maken bouwplannen</a:t>
            </a:r>
          </a:p>
          <a:p>
            <a:pPr lvl="1"/>
            <a:r>
              <a:rPr lang="nl-NL" dirty="0"/>
              <a:t>Aanvragen vergunning</a:t>
            </a:r>
          </a:p>
          <a:p>
            <a:pPr lvl="1"/>
            <a:r>
              <a:rPr lang="nl-NL" dirty="0"/>
              <a:t>Contracteren aannemer</a:t>
            </a:r>
          </a:p>
          <a:p>
            <a:r>
              <a:rPr lang="nl-NL" dirty="0"/>
              <a:t>Uitvoering</a:t>
            </a:r>
          </a:p>
          <a:p>
            <a:pPr lvl="1"/>
            <a:r>
              <a:rPr lang="nl-NL" dirty="0"/>
              <a:t>Slopen en bouwen</a:t>
            </a:r>
          </a:p>
          <a:p>
            <a:pPr lvl="1"/>
            <a:r>
              <a:rPr lang="nl-NL" dirty="0"/>
              <a:t>Installeren keuken</a:t>
            </a:r>
          </a:p>
          <a:p>
            <a:pPr lvl="1"/>
            <a:r>
              <a:rPr lang="nl-NL" dirty="0"/>
              <a:t>Afwerken geheel</a:t>
            </a:r>
          </a:p>
          <a:p>
            <a:r>
              <a:rPr lang="nl-NL" dirty="0"/>
              <a:t>Afronding</a:t>
            </a:r>
          </a:p>
          <a:p>
            <a:pPr lvl="1"/>
            <a:r>
              <a:rPr lang="nl-NL" dirty="0"/>
              <a:t>Goedkeuring bouwinstantie</a:t>
            </a:r>
          </a:p>
          <a:p>
            <a:pPr lvl="1"/>
            <a:r>
              <a:rPr lang="nl-NL" dirty="0"/>
              <a:t>Feestje</a:t>
            </a:r>
          </a:p>
        </p:txBody>
      </p:sp>
    </p:spTree>
    <p:extLst>
      <p:ext uri="{BB962C8B-B14F-4D97-AF65-F5344CB8AC3E}">
        <p14:creationId xmlns:p14="http://schemas.microsoft.com/office/powerpoint/2010/main" val="1424707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E78614-A63D-F784-EB49-F0D86F254F3F}"/>
              </a:ext>
            </a:extLst>
          </p:cNvPr>
          <p:cNvSpPr>
            <a:spLocks noGrp="1"/>
          </p:cNvSpPr>
          <p:nvPr>
            <p:ph type="title"/>
          </p:nvPr>
        </p:nvSpPr>
        <p:spPr/>
        <p:txBody>
          <a:bodyPr/>
          <a:lstStyle/>
          <a:p>
            <a:r>
              <a:rPr lang="nl-NL" dirty="0"/>
              <a:t>Demo: mijlpalen</a:t>
            </a:r>
          </a:p>
        </p:txBody>
      </p:sp>
      <p:sp>
        <p:nvSpPr>
          <p:cNvPr id="3" name="Tijdelijke aanduiding voor inhoud 2">
            <a:extLst>
              <a:ext uri="{FF2B5EF4-FFF2-40B4-BE49-F238E27FC236}">
                <a16:creationId xmlns:a16="http://schemas.microsoft.com/office/drawing/2014/main" id="{2F40339A-1A37-B4B8-F363-36207D089AE6}"/>
              </a:ext>
            </a:extLst>
          </p:cNvPr>
          <p:cNvSpPr>
            <a:spLocks noGrp="1"/>
          </p:cNvSpPr>
          <p:nvPr>
            <p:ph idx="1"/>
          </p:nvPr>
        </p:nvSpPr>
        <p:spPr/>
        <p:txBody>
          <a:bodyPr>
            <a:normAutofit/>
          </a:bodyPr>
          <a:lstStyle/>
          <a:p>
            <a:pPr marL="514350" indent="-514350">
              <a:buAutoNum type="arabicPeriod"/>
            </a:pPr>
            <a:r>
              <a:rPr lang="nl-NL" dirty="0"/>
              <a:t>Mijlpaal direct invoeren</a:t>
            </a:r>
          </a:p>
          <a:p>
            <a:pPr marL="514350" indent="-514350">
              <a:buAutoNum type="arabicPeriod"/>
            </a:pPr>
            <a:r>
              <a:rPr lang="nl-NL" dirty="0"/>
              <a:t>Taak via </a:t>
            </a:r>
            <a:r>
              <a:rPr lang="nl-NL" dirty="0" err="1"/>
              <a:t>duration</a:t>
            </a:r>
            <a:r>
              <a:rPr lang="nl-NL" dirty="0"/>
              <a:t> = 0 maken</a:t>
            </a:r>
          </a:p>
          <a:p>
            <a:pPr marL="514350" indent="-514350">
              <a:buAutoNum type="arabicPeriod"/>
            </a:pPr>
            <a:r>
              <a:rPr lang="nl-NL" dirty="0"/>
              <a:t>Taak details gebruiken</a:t>
            </a:r>
          </a:p>
        </p:txBody>
      </p:sp>
    </p:spTree>
    <p:extLst>
      <p:ext uri="{BB962C8B-B14F-4D97-AF65-F5344CB8AC3E}">
        <p14:creationId xmlns:p14="http://schemas.microsoft.com/office/powerpoint/2010/main" val="212449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BFCA99-F0A0-4EDC-84F8-35DF128F492E}"/>
              </a:ext>
            </a:extLst>
          </p:cNvPr>
          <p:cNvSpPr>
            <a:spLocks noGrp="1"/>
          </p:cNvSpPr>
          <p:nvPr>
            <p:ph type="title"/>
          </p:nvPr>
        </p:nvSpPr>
        <p:spPr/>
        <p:txBody>
          <a:bodyPr/>
          <a:lstStyle/>
          <a:p>
            <a:r>
              <a:rPr lang="nl-NL" dirty="0"/>
              <a:t>Bestanden van de syllabus</a:t>
            </a:r>
          </a:p>
        </p:txBody>
      </p:sp>
      <p:pic>
        <p:nvPicPr>
          <p:cNvPr id="5" name="Tijdelijke aanduiding voor inhoud 4" descr="Afbeelding met patroon, plein, pixel, ontwerp&#10;&#10;Automatisch gegenereerde beschrijving">
            <a:extLst>
              <a:ext uri="{FF2B5EF4-FFF2-40B4-BE49-F238E27FC236}">
                <a16:creationId xmlns:a16="http://schemas.microsoft.com/office/drawing/2014/main" id="{29544423-009D-9E85-17A0-86229DD266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02462" y="1654175"/>
            <a:ext cx="4351338" cy="4351338"/>
          </a:xfrm>
        </p:spPr>
      </p:pic>
      <p:sp>
        <p:nvSpPr>
          <p:cNvPr id="7" name="Tekstvak 6">
            <a:extLst>
              <a:ext uri="{FF2B5EF4-FFF2-40B4-BE49-F238E27FC236}">
                <a16:creationId xmlns:a16="http://schemas.microsoft.com/office/drawing/2014/main" id="{E988C61F-D345-BFBA-F8A1-33E2A812976D}"/>
              </a:ext>
            </a:extLst>
          </p:cNvPr>
          <p:cNvSpPr txBox="1"/>
          <p:nvPr/>
        </p:nvSpPr>
        <p:spPr>
          <a:xfrm>
            <a:off x="872331" y="1976735"/>
            <a:ext cx="6096000" cy="923330"/>
          </a:xfrm>
          <a:prstGeom prst="rect">
            <a:avLst/>
          </a:prstGeom>
          <a:noFill/>
        </p:spPr>
        <p:txBody>
          <a:bodyPr wrap="square">
            <a:spAutoFit/>
          </a:bodyPr>
          <a:lstStyle/>
          <a:p>
            <a:r>
              <a:rPr lang="nl-NL" dirty="0"/>
              <a:t>https://1drv.ms/f/c/cedf024df8b0d021/EojbofAxZz9Eu_9TLOPFAeUBrhUMItHKRHxK6ap_RWnLgg?e=w6r4LC</a:t>
            </a:r>
          </a:p>
        </p:txBody>
      </p:sp>
    </p:spTree>
    <p:extLst>
      <p:ext uri="{BB962C8B-B14F-4D97-AF65-F5344CB8AC3E}">
        <p14:creationId xmlns:p14="http://schemas.microsoft.com/office/powerpoint/2010/main" val="23313875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E78614-A63D-F784-EB49-F0D86F254F3F}"/>
              </a:ext>
            </a:extLst>
          </p:cNvPr>
          <p:cNvSpPr>
            <a:spLocks noGrp="1"/>
          </p:cNvSpPr>
          <p:nvPr>
            <p:ph type="title"/>
          </p:nvPr>
        </p:nvSpPr>
        <p:spPr/>
        <p:txBody>
          <a:bodyPr/>
          <a:lstStyle/>
          <a:p>
            <a:r>
              <a:rPr lang="nl-NL" dirty="0">
                <a:solidFill>
                  <a:srgbClr val="FF0000"/>
                </a:solidFill>
              </a:rPr>
              <a:t>Opdracht: Mijlpalen invoeren</a:t>
            </a:r>
          </a:p>
        </p:txBody>
      </p:sp>
      <p:sp>
        <p:nvSpPr>
          <p:cNvPr id="3" name="Tijdelijke aanduiding voor inhoud 2">
            <a:extLst>
              <a:ext uri="{FF2B5EF4-FFF2-40B4-BE49-F238E27FC236}">
                <a16:creationId xmlns:a16="http://schemas.microsoft.com/office/drawing/2014/main" id="{2F40339A-1A37-B4B8-F363-36207D089AE6}"/>
              </a:ext>
            </a:extLst>
          </p:cNvPr>
          <p:cNvSpPr>
            <a:spLocks noGrp="1"/>
          </p:cNvSpPr>
          <p:nvPr>
            <p:ph idx="1"/>
          </p:nvPr>
        </p:nvSpPr>
        <p:spPr/>
        <p:txBody>
          <a:bodyPr>
            <a:normAutofit lnSpcReduction="10000"/>
          </a:bodyPr>
          <a:lstStyle/>
          <a:p>
            <a:pPr marL="0" indent="0">
              <a:buNone/>
            </a:pPr>
            <a:r>
              <a:rPr lang="nl-NL" dirty="0"/>
              <a:t>Gebruik : Project2025-3.mpp</a:t>
            </a:r>
          </a:p>
          <a:p>
            <a:r>
              <a:rPr lang="nl-NL" dirty="0"/>
              <a:t>Voorbereiding</a:t>
            </a:r>
          </a:p>
          <a:p>
            <a:pPr lvl="1"/>
            <a:r>
              <a:rPr lang="nl-NL" dirty="0"/>
              <a:t>vergunning verleend</a:t>
            </a:r>
          </a:p>
          <a:p>
            <a:pPr lvl="1"/>
            <a:r>
              <a:rPr lang="nl-NL" dirty="0"/>
              <a:t>Voorbereiding gereed</a:t>
            </a:r>
          </a:p>
          <a:p>
            <a:r>
              <a:rPr lang="nl-NL" dirty="0"/>
              <a:t>Uitvoering</a:t>
            </a:r>
          </a:p>
          <a:p>
            <a:pPr lvl="1"/>
            <a:r>
              <a:rPr lang="nl-NL" dirty="0"/>
              <a:t>Start bouw</a:t>
            </a:r>
          </a:p>
          <a:p>
            <a:pPr lvl="1"/>
            <a:r>
              <a:rPr lang="nl-NL" dirty="0"/>
              <a:t>Goedkeuring fundering</a:t>
            </a:r>
          </a:p>
          <a:p>
            <a:pPr lvl="1"/>
            <a:r>
              <a:rPr lang="nl-NL" dirty="0"/>
              <a:t>Uitvoering klaar</a:t>
            </a:r>
          </a:p>
          <a:p>
            <a:r>
              <a:rPr lang="nl-NL" dirty="0"/>
              <a:t>Afronding</a:t>
            </a:r>
          </a:p>
          <a:p>
            <a:r>
              <a:rPr lang="nl-NL" dirty="0"/>
              <a:t>Einde projectverbouwing</a:t>
            </a:r>
          </a:p>
        </p:txBody>
      </p:sp>
    </p:spTree>
    <p:extLst>
      <p:ext uri="{BB962C8B-B14F-4D97-AF65-F5344CB8AC3E}">
        <p14:creationId xmlns:p14="http://schemas.microsoft.com/office/powerpoint/2010/main" val="781685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41D37-C1A8-2E11-5DE1-C4498913512C}"/>
              </a:ext>
            </a:extLst>
          </p:cNvPr>
          <p:cNvSpPr>
            <a:spLocks noGrp="1"/>
          </p:cNvSpPr>
          <p:nvPr>
            <p:ph type="title"/>
          </p:nvPr>
        </p:nvSpPr>
        <p:spPr/>
        <p:txBody>
          <a:bodyPr/>
          <a:lstStyle/>
          <a:p>
            <a:r>
              <a:rPr lang="en-US" dirty="0">
                <a:solidFill>
                  <a:srgbClr val="FF0000"/>
                </a:solidFill>
              </a:rPr>
              <a:t>Use of outline</a:t>
            </a:r>
          </a:p>
        </p:txBody>
      </p:sp>
      <p:pic>
        <p:nvPicPr>
          <p:cNvPr id="4" name="Content Placeholder 3">
            <a:extLst>
              <a:ext uri="{FF2B5EF4-FFF2-40B4-BE49-F238E27FC236}">
                <a16:creationId xmlns:a16="http://schemas.microsoft.com/office/drawing/2014/main" id="{04EE754F-C6B1-9825-AECB-6C41CC6C2212}"/>
              </a:ext>
            </a:extLst>
          </p:cNvPr>
          <p:cNvPicPr>
            <a:picLocks noGrp="1" noChangeAspect="1"/>
          </p:cNvPicPr>
          <p:nvPr>
            <p:ph idx="1"/>
          </p:nvPr>
        </p:nvPicPr>
        <p:blipFill>
          <a:blip r:embed="rId2"/>
          <a:stretch>
            <a:fillRect/>
          </a:stretch>
        </p:blipFill>
        <p:spPr>
          <a:xfrm>
            <a:off x="838200" y="1339309"/>
            <a:ext cx="8902894" cy="5003909"/>
          </a:xfrm>
          <a:prstGeom prst="rect">
            <a:avLst/>
          </a:prstGeom>
        </p:spPr>
      </p:pic>
    </p:spTree>
    <p:extLst>
      <p:ext uri="{BB962C8B-B14F-4D97-AF65-F5344CB8AC3E}">
        <p14:creationId xmlns:p14="http://schemas.microsoft.com/office/powerpoint/2010/main" val="25254762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E78614-A63D-F784-EB49-F0D86F254F3F}"/>
              </a:ext>
            </a:extLst>
          </p:cNvPr>
          <p:cNvSpPr>
            <a:spLocks noGrp="1"/>
          </p:cNvSpPr>
          <p:nvPr>
            <p:ph type="title"/>
          </p:nvPr>
        </p:nvSpPr>
        <p:spPr/>
        <p:txBody>
          <a:bodyPr/>
          <a:lstStyle/>
          <a:p>
            <a:r>
              <a:rPr lang="nl-NL" dirty="0">
                <a:solidFill>
                  <a:srgbClr val="FF0000"/>
                </a:solidFill>
              </a:rPr>
              <a:t>Opdracht: </a:t>
            </a:r>
            <a:r>
              <a:rPr lang="nl-NL" dirty="0" err="1">
                <a:solidFill>
                  <a:srgbClr val="FF0000"/>
                </a:solidFill>
              </a:rPr>
              <a:t>Outline</a:t>
            </a:r>
            <a:endParaRPr lang="nl-NL" dirty="0">
              <a:solidFill>
                <a:srgbClr val="FF0000"/>
              </a:solidFill>
            </a:endParaRPr>
          </a:p>
        </p:txBody>
      </p:sp>
      <p:sp>
        <p:nvSpPr>
          <p:cNvPr id="3" name="Tijdelijke aanduiding voor inhoud 2">
            <a:extLst>
              <a:ext uri="{FF2B5EF4-FFF2-40B4-BE49-F238E27FC236}">
                <a16:creationId xmlns:a16="http://schemas.microsoft.com/office/drawing/2014/main" id="{2F40339A-1A37-B4B8-F363-36207D089AE6}"/>
              </a:ext>
            </a:extLst>
          </p:cNvPr>
          <p:cNvSpPr>
            <a:spLocks noGrp="1"/>
          </p:cNvSpPr>
          <p:nvPr>
            <p:ph idx="1"/>
          </p:nvPr>
        </p:nvSpPr>
        <p:spPr/>
        <p:txBody>
          <a:bodyPr>
            <a:normAutofit/>
          </a:bodyPr>
          <a:lstStyle/>
          <a:p>
            <a:pPr marL="0" indent="0">
              <a:buNone/>
            </a:pPr>
            <a:r>
              <a:rPr lang="nl-NL" dirty="0"/>
              <a:t>Gebruik : Project2025-4.mpp</a:t>
            </a:r>
          </a:p>
          <a:p>
            <a:pPr marL="0" indent="0">
              <a:buNone/>
            </a:pPr>
            <a:endParaRPr lang="nl-NL" dirty="0"/>
          </a:p>
          <a:p>
            <a:pPr marL="0" indent="0">
              <a:buNone/>
            </a:pPr>
            <a:endParaRPr lang="nl-NL" dirty="0"/>
          </a:p>
        </p:txBody>
      </p:sp>
      <p:pic>
        <p:nvPicPr>
          <p:cNvPr id="5" name="Afbeelding 4">
            <a:extLst>
              <a:ext uri="{FF2B5EF4-FFF2-40B4-BE49-F238E27FC236}">
                <a16:creationId xmlns:a16="http://schemas.microsoft.com/office/drawing/2014/main" id="{DF8656AD-FF7E-8EBB-34D4-4A1A9827F7F1}"/>
              </a:ext>
            </a:extLst>
          </p:cNvPr>
          <p:cNvPicPr>
            <a:picLocks noChangeAspect="1"/>
          </p:cNvPicPr>
          <p:nvPr/>
        </p:nvPicPr>
        <p:blipFill>
          <a:blip r:embed="rId2"/>
          <a:stretch>
            <a:fillRect/>
          </a:stretch>
        </p:blipFill>
        <p:spPr>
          <a:xfrm>
            <a:off x="838200" y="2292893"/>
            <a:ext cx="9040487" cy="5515745"/>
          </a:xfrm>
          <a:prstGeom prst="rect">
            <a:avLst/>
          </a:prstGeom>
        </p:spPr>
      </p:pic>
    </p:spTree>
    <p:extLst>
      <p:ext uri="{BB962C8B-B14F-4D97-AF65-F5344CB8AC3E}">
        <p14:creationId xmlns:p14="http://schemas.microsoft.com/office/powerpoint/2010/main" val="2485334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E78614-A63D-F784-EB49-F0D86F254F3F}"/>
              </a:ext>
            </a:extLst>
          </p:cNvPr>
          <p:cNvSpPr>
            <a:spLocks noGrp="1"/>
          </p:cNvSpPr>
          <p:nvPr>
            <p:ph type="title"/>
          </p:nvPr>
        </p:nvSpPr>
        <p:spPr/>
        <p:txBody>
          <a:bodyPr/>
          <a:lstStyle/>
          <a:p>
            <a:r>
              <a:rPr lang="nl-NL" dirty="0">
                <a:solidFill>
                  <a:srgbClr val="FF0000"/>
                </a:solidFill>
              </a:rPr>
              <a:t>Opdracht: Maak alle taken automatisch</a:t>
            </a:r>
          </a:p>
        </p:txBody>
      </p:sp>
      <p:sp>
        <p:nvSpPr>
          <p:cNvPr id="3" name="Tijdelijke aanduiding voor inhoud 2">
            <a:extLst>
              <a:ext uri="{FF2B5EF4-FFF2-40B4-BE49-F238E27FC236}">
                <a16:creationId xmlns:a16="http://schemas.microsoft.com/office/drawing/2014/main" id="{2F40339A-1A37-B4B8-F363-36207D089AE6}"/>
              </a:ext>
            </a:extLst>
          </p:cNvPr>
          <p:cNvSpPr>
            <a:spLocks noGrp="1"/>
          </p:cNvSpPr>
          <p:nvPr>
            <p:ph idx="1"/>
          </p:nvPr>
        </p:nvSpPr>
        <p:spPr/>
        <p:txBody>
          <a:bodyPr>
            <a:normAutofit/>
          </a:bodyPr>
          <a:lstStyle/>
          <a:p>
            <a:pPr marL="0" indent="0">
              <a:buNone/>
            </a:pPr>
            <a:r>
              <a:rPr lang="nl-NL" dirty="0"/>
              <a:t>Gebruik : Project2025-4.mpp</a:t>
            </a:r>
          </a:p>
          <a:p>
            <a:pPr marL="0" indent="0">
              <a:buNone/>
            </a:pPr>
            <a:endParaRPr lang="nl-NL" dirty="0"/>
          </a:p>
          <a:p>
            <a:pPr marL="0" indent="0">
              <a:buNone/>
            </a:pPr>
            <a:endParaRPr lang="nl-NL" dirty="0"/>
          </a:p>
        </p:txBody>
      </p:sp>
      <p:pic>
        <p:nvPicPr>
          <p:cNvPr id="6" name="Afbeelding 5">
            <a:extLst>
              <a:ext uri="{FF2B5EF4-FFF2-40B4-BE49-F238E27FC236}">
                <a16:creationId xmlns:a16="http://schemas.microsoft.com/office/drawing/2014/main" id="{12E78BCB-47AA-7C07-FDBB-58E87EDB237E}"/>
              </a:ext>
            </a:extLst>
          </p:cNvPr>
          <p:cNvPicPr>
            <a:picLocks noChangeAspect="1"/>
          </p:cNvPicPr>
          <p:nvPr/>
        </p:nvPicPr>
        <p:blipFill>
          <a:blip r:embed="rId3"/>
          <a:stretch>
            <a:fillRect/>
          </a:stretch>
        </p:blipFill>
        <p:spPr>
          <a:xfrm>
            <a:off x="838200" y="2311879"/>
            <a:ext cx="10823289" cy="6858000"/>
          </a:xfrm>
          <a:prstGeom prst="rect">
            <a:avLst/>
          </a:prstGeom>
        </p:spPr>
      </p:pic>
    </p:spTree>
    <p:extLst>
      <p:ext uri="{BB962C8B-B14F-4D97-AF65-F5344CB8AC3E}">
        <p14:creationId xmlns:p14="http://schemas.microsoft.com/office/powerpoint/2010/main" val="3274319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3097F-D0AB-DE4F-DA67-BC6974DF4A7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CE415DD-EE01-8585-2EAE-EDD265AFE669}"/>
              </a:ext>
            </a:extLst>
          </p:cNvPr>
          <p:cNvSpPr>
            <a:spLocks noGrp="1"/>
          </p:cNvSpPr>
          <p:nvPr>
            <p:ph type="title"/>
          </p:nvPr>
        </p:nvSpPr>
        <p:spPr/>
        <p:txBody>
          <a:bodyPr/>
          <a:lstStyle/>
          <a:p>
            <a:r>
              <a:rPr lang="nl-NL" dirty="0">
                <a:solidFill>
                  <a:srgbClr val="FF0000"/>
                </a:solidFill>
              </a:rPr>
              <a:t>Afhankelijkheden</a:t>
            </a:r>
          </a:p>
        </p:txBody>
      </p:sp>
      <p:pic>
        <p:nvPicPr>
          <p:cNvPr id="8" name="Tijdelijke aanduiding voor inhoud 7" descr="Afbeelding met tekst, schermopname, Parallel, nummer&#10;&#10;Door AI gegenereerde inhoud is mogelijk onjuist.">
            <a:extLst>
              <a:ext uri="{FF2B5EF4-FFF2-40B4-BE49-F238E27FC236}">
                <a16:creationId xmlns:a16="http://schemas.microsoft.com/office/drawing/2014/main" id="{1D61D4ED-FA13-FA0F-3F4E-17BC637D04B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00907" y="1392872"/>
            <a:ext cx="4869868" cy="5100003"/>
          </a:xfrm>
        </p:spPr>
      </p:pic>
    </p:spTree>
    <p:extLst>
      <p:ext uri="{BB962C8B-B14F-4D97-AF65-F5344CB8AC3E}">
        <p14:creationId xmlns:p14="http://schemas.microsoft.com/office/powerpoint/2010/main" val="30674735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6D7EB-404E-4711-E259-8F2D100B323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C832121-EED6-7EE1-5146-4A53BBB4FB75}"/>
              </a:ext>
            </a:extLst>
          </p:cNvPr>
          <p:cNvSpPr>
            <a:spLocks noGrp="1"/>
          </p:cNvSpPr>
          <p:nvPr>
            <p:ph type="title"/>
          </p:nvPr>
        </p:nvSpPr>
        <p:spPr/>
        <p:txBody>
          <a:bodyPr/>
          <a:lstStyle/>
          <a:p>
            <a:r>
              <a:rPr lang="nl-NL" dirty="0">
                <a:solidFill>
                  <a:srgbClr val="FF0000"/>
                </a:solidFill>
              </a:rPr>
              <a:t>Opdracht: afhankelijk</a:t>
            </a:r>
          </a:p>
        </p:txBody>
      </p:sp>
      <p:sp>
        <p:nvSpPr>
          <p:cNvPr id="3" name="Tijdelijke aanduiding voor inhoud 2">
            <a:extLst>
              <a:ext uri="{FF2B5EF4-FFF2-40B4-BE49-F238E27FC236}">
                <a16:creationId xmlns:a16="http://schemas.microsoft.com/office/drawing/2014/main" id="{670ECCD2-4464-CCB8-F501-62FE042490B8}"/>
              </a:ext>
            </a:extLst>
          </p:cNvPr>
          <p:cNvSpPr>
            <a:spLocks noGrp="1"/>
          </p:cNvSpPr>
          <p:nvPr>
            <p:ph idx="1"/>
          </p:nvPr>
        </p:nvSpPr>
        <p:spPr>
          <a:xfrm>
            <a:off x="838200" y="1825625"/>
            <a:ext cx="5257800" cy="4351338"/>
          </a:xfrm>
        </p:spPr>
        <p:txBody>
          <a:bodyPr>
            <a:normAutofit fontScale="55000" lnSpcReduction="20000"/>
          </a:bodyPr>
          <a:lstStyle/>
          <a:p>
            <a:pPr marL="0" indent="0">
              <a:buNone/>
            </a:pPr>
            <a:r>
              <a:rPr lang="nl-NL" dirty="0"/>
              <a:t>Gebruik : Project2025-5.mpp</a:t>
            </a:r>
          </a:p>
          <a:p>
            <a:pPr marL="514350" indent="-514350">
              <a:buFont typeface="+mj-lt"/>
              <a:buAutoNum type="arabicPeriod"/>
            </a:pPr>
            <a:r>
              <a:rPr lang="nl-NL" dirty="0"/>
              <a:t>De voorbereiding moet in zijn geheel zijn afgerond voordat de uitvoering kan beginnen</a:t>
            </a:r>
          </a:p>
          <a:p>
            <a:pPr marL="514350" indent="-514350">
              <a:buFont typeface="+mj-lt"/>
              <a:buAutoNum type="arabicPeriod"/>
            </a:pPr>
            <a:r>
              <a:rPr lang="nl-NL" dirty="0"/>
              <a:t>Pas als de architect is gevonden (en aangenomen) kan begonnen worden met het uitwerken van het ontwerp (de bouwtekeningen)</a:t>
            </a:r>
          </a:p>
          <a:p>
            <a:pPr marL="514350" indent="-514350">
              <a:buFont typeface="+mj-lt"/>
              <a:buAutoNum type="arabicPeriod"/>
            </a:pPr>
            <a:r>
              <a:rPr lang="nl-NL" dirty="0"/>
              <a:t>Zodra de bouwtekeningen gereed zijn kan de vergunning worden aangevraagd. Uiteraard kan pas daarna de vergunning verleend worden</a:t>
            </a:r>
          </a:p>
          <a:p>
            <a:pPr marL="514350" indent="-514350">
              <a:buFont typeface="+mj-lt"/>
              <a:buAutoNum type="arabicPeriod"/>
            </a:pPr>
            <a:r>
              <a:rPr lang="nl-NL" dirty="0"/>
              <a:t>Pas als de vergunning definitief is zal de aannemer worden gecontracteerd.</a:t>
            </a:r>
          </a:p>
          <a:p>
            <a:pPr marL="514350" indent="-514350">
              <a:buFont typeface="+mj-lt"/>
              <a:buAutoNum type="arabicPeriod"/>
            </a:pPr>
            <a:r>
              <a:rPr lang="nl-NL" dirty="0"/>
              <a:t>Nadat de aannemer is gecontracteerd zijn we klaar met de voorbereiding.</a:t>
            </a:r>
          </a:p>
          <a:p>
            <a:pPr marL="514350" indent="-514350">
              <a:buFont typeface="+mj-lt"/>
              <a:buAutoNum type="arabicPeriod"/>
            </a:pPr>
            <a:r>
              <a:rPr lang="nl-NL" dirty="0"/>
              <a:t>Zodra de bouw van start kan, kunnen gelijktijdig de sloop van de buitenmuur en de sloop van de keuken beginnen. Om zeker te zijn dat zulks ook gebeurt moet de afhankelijkheid in de planning worden opgenomen.</a:t>
            </a:r>
          </a:p>
          <a:p>
            <a:pPr marL="0" indent="0">
              <a:buNone/>
            </a:pPr>
            <a:endParaRPr lang="nl-NL" dirty="0"/>
          </a:p>
        </p:txBody>
      </p:sp>
      <p:sp>
        <p:nvSpPr>
          <p:cNvPr id="4" name="Tijdelijke aanduiding voor inhoud 2">
            <a:extLst>
              <a:ext uri="{FF2B5EF4-FFF2-40B4-BE49-F238E27FC236}">
                <a16:creationId xmlns:a16="http://schemas.microsoft.com/office/drawing/2014/main" id="{3B069EDE-4037-AC0C-0B6C-17ED83EE9D7C}"/>
              </a:ext>
            </a:extLst>
          </p:cNvPr>
          <p:cNvSpPr txBox="1">
            <a:spLocks/>
          </p:cNvSpPr>
          <p:nvPr/>
        </p:nvSpPr>
        <p:spPr>
          <a:xfrm>
            <a:off x="6305550" y="1920875"/>
            <a:ext cx="5257800" cy="4351338"/>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Montserrat" panose="00000500000000000000" pitchFamily="2"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7"/>
            </a:pPr>
            <a:r>
              <a:rPr lang="nl-NL" dirty="0"/>
              <a:t>Zodra de buitenmuur gesloopt is kan worden begonnen met het storten van de nieuwe fundering. Zodra dat achter de rug is kan de fundering worden gekeurd.</a:t>
            </a:r>
          </a:p>
          <a:p>
            <a:pPr marL="514350" indent="-514350">
              <a:buFont typeface="+mj-lt"/>
              <a:buAutoNum type="arabicPeriod" startAt="7"/>
            </a:pPr>
            <a:r>
              <a:rPr lang="nl-NL" dirty="0"/>
              <a:t>De bouw van de uitbouw is afhankelijk van zowel de nieuwe fundering als de sloop van de oude keuken</a:t>
            </a:r>
          </a:p>
          <a:p>
            <a:pPr marL="514350" indent="-514350">
              <a:buFont typeface="+mj-lt"/>
              <a:buAutoNum type="arabicPeriod" startAt="7"/>
            </a:pPr>
            <a:r>
              <a:rPr lang="nl-NL" dirty="0"/>
              <a:t>Als de uitbouw af is kan worden begonnen met zowel het plaatsen van de keuken als het afwerken.</a:t>
            </a:r>
          </a:p>
          <a:p>
            <a:pPr marL="514350" indent="-514350">
              <a:buFont typeface="+mj-lt"/>
              <a:buAutoNum type="arabicPeriod" startAt="7"/>
            </a:pPr>
            <a:r>
              <a:rPr lang="nl-NL" dirty="0"/>
              <a:t>Als de keuken af is en het afwerken (ook aan de binnenzijde), is de uitvoering klaar.</a:t>
            </a:r>
          </a:p>
          <a:p>
            <a:pPr marL="514350" indent="-514350">
              <a:buFont typeface="+mj-lt"/>
              <a:buAutoNum type="arabicPeriod" startAt="7"/>
            </a:pPr>
            <a:r>
              <a:rPr lang="nl-NL" dirty="0"/>
              <a:t>De goedkeuring door de bouwinstanties gaat alleen over de fundering en de structurele kwaliteit van de uitbouw. De keuken zelf heeft daar geen invloed op. Zodra de uitbouw af is kan de inspectie plaatsvinden.</a:t>
            </a:r>
          </a:p>
          <a:p>
            <a:pPr marL="514350" indent="-514350">
              <a:buFont typeface="+mj-lt"/>
              <a:buAutoNum type="arabicPeriod" startAt="7"/>
            </a:pPr>
            <a:r>
              <a:rPr lang="nl-NL" dirty="0"/>
              <a:t>Als de uitbouw is goedgekeurd én de uitvoering is geheel af, dan is het tijd voor een feestje om de nieuwe keuken in te wijden.</a:t>
            </a:r>
          </a:p>
          <a:p>
            <a:pPr marL="514350" indent="-514350">
              <a:buFont typeface="+mj-lt"/>
              <a:buAutoNum type="arabicPeriod" startAt="7"/>
            </a:pPr>
            <a:r>
              <a:rPr lang="nl-NL" dirty="0"/>
              <a:t>Na het feest kan het project worden afgesloten..</a:t>
            </a:r>
          </a:p>
          <a:p>
            <a:pPr marL="0" indent="0">
              <a:buFont typeface="Arial" panose="020B0604020202020204" pitchFamily="34" charset="0"/>
              <a:buNone/>
            </a:pPr>
            <a:endParaRPr lang="nl-NL" dirty="0"/>
          </a:p>
        </p:txBody>
      </p:sp>
    </p:spTree>
    <p:extLst>
      <p:ext uri="{BB962C8B-B14F-4D97-AF65-F5344CB8AC3E}">
        <p14:creationId xmlns:p14="http://schemas.microsoft.com/office/powerpoint/2010/main" val="38262574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06448E-F387-F9DC-FB99-BE0E098C5563}"/>
              </a:ext>
            </a:extLst>
          </p:cNvPr>
          <p:cNvSpPr>
            <a:spLocks noGrp="1"/>
          </p:cNvSpPr>
          <p:nvPr>
            <p:ph type="title"/>
          </p:nvPr>
        </p:nvSpPr>
        <p:spPr/>
        <p:txBody>
          <a:bodyPr/>
          <a:lstStyle/>
          <a:p>
            <a:r>
              <a:rPr lang="nl-NL" dirty="0" err="1"/>
              <a:t>Guided</a:t>
            </a:r>
            <a:r>
              <a:rPr lang="nl-NL" dirty="0"/>
              <a:t> Tour MS-project</a:t>
            </a:r>
            <a:endParaRPr lang="en-US" dirty="0"/>
          </a:p>
        </p:txBody>
      </p:sp>
      <p:sp>
        <p:nvSpPr>
          <p:cNvPr id="3" name="Tijdelijke aanduiding voor inhoud 2">
            <a:extLst>
              <a:ext uri="{FF2B5EF4-FFF2-40B4-BE49-F238E27FC236}">
                <a16:creationId xmlns:a16="http://schemas.microsoft.com/office/drawing/2014/main" id="{B9E9CDA4-FFC5-1535-1EBA-4799C9820094}"/>
              </a:ext>
            </a:extLst>
          </p:cNvPr>
          <p:cNvSpPr>
            <a:spLocks noGrp="1"/>
          </p:cNvSpPr>
          <p:nvPr>
            <p:ph idx="1"/>
          </p:nvPr>
        </p:nvSpPr>
        <p:spPr/>
        <p:txBody>
          <a:bodyPr>
            <a:normAutofit lnSpcReduction="10000"/>
          </a:bodyPr>
          <a:lstStyle/>
          <a:p>
            <a:r>
              <a:rPr lang="en-US" noProof="0" dirty="0"/>
              <a:t>Quick Access - Ribbon – Tabs </a:t>
            </a:r>
          </a:p>
          <a:p>
            <a:r>
              <a:rPr lang="en-US" noProof="0" dirty="0"/>
              <a:t>Screen tips</a:t>
            </a:r>
          </a:p>
          <a:p>
            <a:r>
              <a:rPr lang="en-US" noProof="0" dirty="0"/>
              <a:t>Right Mouse button</a:t>
            </a:r>
          </a:p>
          <a:p>
            <a:pPr lvl="1"/>
            <a:r>
              <a:rPr lang="en-US" noProof="0" dirty="0"/>
              <a:t>Task</a:t>
            </a:r>
          </a:p>
          <a:p>
            <a:pPr lvl="1"/>
            <a:r>
              <a:rPr lang="en-US" noProof="0" dirty="0"/>
              <a:t>Bar</a:t>
            </a:r>
          </a:p>
          <a:p>
            <a:r>
              <a:rPr lang="en-US" noProof="0" dirty="0"/>
              <a:t>Templates</a:t>
            </a:r>
          </a:p>
          <a:p>
            <a:pPr lvl="1"/>
            <a:r>
              <a:rPr lang="en-US" noProof="0" dirty="0"/>
              <a:t>Set once, use many times</a:t>
            </a:r>
          </a:p>
          <a:p>
            <a:pPr lvl="1"/>
            <a:r>
              <a:rPr lang="en-US" noProof="0" dirty="0"/>
              <a:t>Examples</a:t>
            </a:r>
          </a:p>
          <a:p>
            <a:r>
              <a:rPr lang="en-US" noProof="0" dirty="0"/>
              <a:t>Table view</a:t>
            </a:r>
          </a:p>
          <a:p>
            <a:r>
              <a:rPr lang="en-US" noProof="0" dirty="0"/>
              <a:t>Gantt Chart</a:t>
            </a:r>
          </a:p>
        </p:txBody>
      </p:sp>
      <p:pic>
        <p:nvPicPr>
          <p:cNvPr id="6" name="Picture 5">
            <a:extLst>
              <a:ext uri="{FF2B5EF4-FFF2-40B4-BE49-F238E27FC236}">
                <a16:creationId xmlns:a16="http://schemas.microsoft.com/office/drawing/2014/main" id="{873411DB-DC14-289B-0AE2-876F1A081343}"/>
              </a:ext>
            </a:extLst>
          </p:cNvPr>
          <p:cNvPicPr>
            <a:picLocks noChangeAspect="1"/>
          </p:cNvPicPr>
          <p:nvPr/>
        </p:nvPicPr>
        <p:blipFill>
          <a:blip r:embed="rId3"/>
          <a:stretch>
            <a:fillRect/>
          </a:stretch>
        </p:blipFill>
        <p:spPr>
          <a:xfrm>
            <a:off x="7869275" y="374509"/>
            <a:ext cx="1524213" cy="5696745"/>
          </a:xfrm>
          <a:prstGeom prst="rect">
            <a:avLst/>
          </a:prstGeom>
        </p:spPr>
      </p:pic>
      <p:pic>
        <p:nvPicPr>
          <p:cNvPr id="8" name="Picture 7">
            <a:extLst>
              <a:ext uri="{FF2B5EF4-FFF2-40B4-BE49-F238E27FC236}">
                <a16:creationId xmlns:a16="http://schemas.microsoft.com/office/drawing/2014/main" id="{575CA849-B5E7-BCAC-7B78-D2D4B3BA32B5}"/>
              </a:ext>
            </a:extLst>
          </p:cNvPr>
          <p:cNvPicPr>
            <a:picLocks noChangeAspect="1"/>
          </p:cNvPicPr>
          <p:nvPr/>
        </p:nvPicPr>
        <p:blipFill>
          <a:blip r:embed="rId4"/>
          <a:stretch>
            <a:fillRect/>
          </a:stretch>
        </p:blipFill>
        <p:spPr>
          <a:xfrm>
            <a:off x="8298979" y="3222882"/>
            <a:ext cx="3553321" cy="581106"/>
          </a:xfrm>
          <a:prstGeom prst="rect">
            <a:avLst/>
          </a:prstGeom>
        </p:spPr>
      </p:pic>
    </p:spTree>
    <p:extLst>
      <p:ext uri="{BB962C8B-B14F-4D97-AF65-F5344CB8AC3E}">
        <p14:creationId xmlns:p14="http://schemas.microsoft.com/office/powerpoint/2010/main" val="3074434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4D907-32CE-A93B-E784-9A723684E93F}"/>
              </a:ext>
            </a:extLst>
          </p:cNvPr>
          <p:cNvSpPr>
            <a:spLocks noGrp="1"/>
          </p:cNvSpPr>
          <p:nvPr>
            <p:ph type="title"/>
          </p:nvPr>
        </p:nvSpPr>
        <p:spPr/>
        <p:txBody>
          <a:bodyPr>
            <a:normAutofit/>
          </a:bodyPr>
          <a:lstStyle/>
          <a:p>
            <a:r>
              <a:rPr lang="en-US" dirty="0"/>
              <a:t>Step-by-step plan</a:t>
            </a:r>
          </a:p>
        </p:txBody>
      </p:sp>
      <p:sp>
        <p:nvSpPr>
          <p:cNvPr id="3" name="Text Placeholder 2">
            <a:extLst>
              <a:ext uri="{FF2B5EF4-FFF2-40B4-BE49-F238E27FC236}">
                <a16:creationId xmlns:a16="http://schemas.microsoft.com/office/drawing/2014/main" id="{A868F21E-1508-F585-F3C9-B53E5BD9723C}"/>
              </a:ext>
            </a:extLst>
          </p:cNvPr>
          <p:cNvSpPr>
            <a:spLocks noGrp="1"/>
          </p:cNvSpPr>
          <p:nvPr>
            <p:ph type="body" idx="1"/>
          </p:nvPr>
        </p:nvSpPr>
        <p:spPr/>
        <p:txBody>
          <a:bodyPr/>
          <a:lstStyle/>
          <a:p>
            <a:r>
              <a:rPr lang="en-US" dirty="0"/>
              <a:t>Initiation</a:t>
            </a:r>
          </a:p>
          <a:p>
            <a:r>
              <a:rPr lang="en-US" dirty="0"/>
              <a:t>Baseline plan</a:t>
            </a:r>
          </a:p>
          <a:p>
            <a:r>
              <a:rPr lang="en-US" dirty="0"/>
              <a:t>Management of the project</a:t>
            </a:r>
          </a:p>
        </p:txBody>
      </p:sp>
    </p:spTree>
    <p:extLst>
      <p:ext uri="{BB962C8B-B14F-4D97-AF65-F5344CB8AC3E}">
        <p14:creationId xmlns:p14="http://schemas.microsoft.com/office/powerpoint/2010/main" val="5604430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81EC-DDF6-2173-6674-A5F65837EBDF}"/>
              </a:ext>
            </a:extLst>
          </p:cNvPr>
          <p:cNvSpPr>
            <a:spLocks noGrp="1"/>
          </p:cNvSpPr>
          <p:nvPr>
            <p:ph type="title"/>
          </p:nvPr>
        </p:nvSpPr>
        <p:spPr/>
        <p:txBody>
          <a:bodyPr/>
          <a:lstStyle/>
          <a:p>
            <a:r>
              <a:rPr lang="en-US" noProof="1">
                <a:solidFill>
                  <a:schemeClr val="tx1"/>
                </a:solidFill>
              </a:rPr>
              <a:t>Explore the Project user interface – Task / Resource</a:t>
            </a:r>
          </a:p>
        </p:txBody>
      </p:sp>
      <p:pic>
        <p:nvPicPr>
          <p:cNvPr id="5" name="Content Placeholder 4">
            <a:extLst>
              <a:ext uri="{FF2B5EF4-FFF2-40B4-BE49-F238E27FC236}">
                <a16:creationId xmlns:a16="http://schemas.microsoft.com/office/drawing/2014/main" id="{D9211451-E952-9E73-855D-26FFA127BA46}"/>
              </a:ext>
            </a:extLst>
          </p:cNvPr>
          <p:cNvPicPr>
            <a:picLocks noGrp="1" noChangeAspect="1"/>
          </p:cNvPicPr>
          <p:nvPr>
            <p:ph idx="1"/>
          </p:nvPr>
        </p:nvPicPr>
        <p:blipFill>
          <a:blip r:embed="rId2"/>
          <a:stretch>
            <a:fillRect/>
          </a:stretch>
        </p:blipFill>
        <p:spPr>
          <a:xfrm>
            <a:off x="838200" y="1690688"/>
            <a:ext cx="11120122" cy="927821"/>
          </a:xfrm>
        </p:spPr>
      </p:pic>
      <p:sp>
        <p:nvSpPr>
          <p:cNvPr id="7" name="TextBox 6">
            <a:extLst>
              <a:ext uri="{FF2B5EF4-FFF2-40B4-BE49-F238E27FC236}">
                <a16:creationId xmlns:a16="http://schemas.microsoft.com/office/drawing/2014/main" id="{7AE90505-2195-C16C-BF6F-5C3F6ED52846}"/>
              </a:ext>
            </a:extLst>
          </p:cNvPr>
          <p:cNvSpPr txBox="1"/>
          <p:nvPr/>
        </p:nvSpPr>
        <p:spPr>
          <a:xfrm>
            <a:off x="838200" y="2679853"/>
            <a:ext cx="4802918" cy="923330"/>
          </a:xfrm>
          <a:prstGeom prst="rect">
            <a:avLst/>
          </a:prstGeom>
          <a:noFill/>
        </p:spPr>
        <p:txBody>
          <a:bodyPr wrap="none" rtlCol="0">
            <a:spAutoFit/>
          </a:bodyPr>
          <a:lstStyle/>
          <a:p>
            <a:pPr marL="285750" indent="-285750">
              <a:buFont typeface="Arial" panose="020B0604020202020204" pitchFamily="34" charset="0"/>
              <a:buChar char="•"/>
            </a:pPr>
            <a:r>
              <a:rPr lang="en-US" noProof="0" dirty="0"/>
              <a:t>Task, Resource, Project</a:t>
            </a:r>
          </a:p>
          <a:p>
            <a:pPr marL="285750" indent="-285750">
              <a:buFont typeface="Arial" panose="020B0604020202020204" pitchFamily="34" charset="0"/>
              <a:buChar char="•"/>
            </a:pPr>
            <a:r>
              <a:rPr lang="en-US" noProof="0" dirty="0"/>
              <a:t>Views -&gt; Gant-chart – Resource – Task</a:t>
            </a:r>
          </a:p>
          <a:p>
            <a:pPr marL="285750" indent="-285750">
              <a:buFont typeface="Arial" panose="020B0604020202020204" pitchFamily="34" charset="0"/>
              <a:buChar char="•"/>
            </a:pPr>
            <a:r>
              <a:rPr lang="en-US" noProof="0" dirty="0"/>
              <a:t>Schedule -&gt; 0 until 100% or “Update”</a:t>
            </a:r>
          </a:p>
        </p:txBody>
      </p:sp>
      <p:pic>
        <p:nvPicPr>
          <p:cNvPr id="9" name="Picture 8">
            <a:extLst>
              <a:ext uri="{FF2B5EF4-FFF2-40B4-BE49-F238E27FC236}">
                <a16:creationId xmlns:a16="http://schemas.microsoft.com/office/drawing/2014/main" id="{8D6057FD-F32C-208C-5295-EBEBC478215E}"/>
              </a:ext>
            </a:extLst>
          </p:cNvPr>
          <p:cNvPicPr>
            <a:picLocks noChangeAspect="1"/>
          </p:cNvPicPr>
          <p:nvPr/>
        </p:nvPicPr>
        <p:blipFill>
          <a:blip r:embed="rId3"/>
          <a:stretch>
            <a:fillRect/>
          </a:stretch>
        </p:blipFill>
        <p:spPr>
          <a:xfrm>
            <a:off x="838200" y="3664527"/>
            <a:ext cx="12192000" cy="1176341"/>
          </a:xfrm>
          <a:prstGeom prst="rect">
            <a:avLst/>
          </a:prstGeom>
        </p:spPr>
      </p:pic>
      <p:sp>
        <p:nvSpPr>
          <p:cNvPr id="10" name="TextBox 9">
            <a:extLst>
              <a:ext uri="{FF2B5EF4-FFF2-40B4-BE49-F238E27FC236}">
                <a16:creationId xmlns:a16="http://schemas.microsoft.com/office/drawing/2014/main" id="{F31EF488-A93E-CC10-C123-4917278B34B9}"/>
              </a:ext>
            </a:extLst>
          </p:cNvPr>
          <p:cNvSpPr txBox="1"/>
          <p:nvPr/>
        </p:nvSpPr>
        <p:spPr>
          <a:xfrm>
            <a:off x="838200" y="4902212"/>
            <a:ext cx="2492990" cy="923330"/>
          </a:xfrm>
          <a:prstGeom prst="rect">
            <a:avLst/>
          </a:prstGeom>
          <a:noFill/>
        </p:spPr>
        <p:txBody>
          <a:bodyPr wrap="none" rtlCol="0">
            <a:spAutoFit/>
          </a:bodyPr>
          <a:lstStyle/>
          <a:p>
            <a:pPr marL="285750" indent="-285750">
              <a:buFont typeface="Arial" panose="020B0604020202020204" pitchFamily="34" charset="0"/>
              <a:buChar char="•"/>
            </a:pPr>
            <a:r>
              <a:rPr lang="en-US" noProof="0" dirty="0"/>
              <a:t>Assign Resources</a:t>
            </a:r>
          </a:p>
          <a:p>
            <a:pPr marL="285750" indent="-285750">
              <a:buFont typeface="Arial" panose="020B0604020202020204" pitchFamily="34" charset="0"/>
              <a:buChar char="•"/>
            </a:pPr>
            <a:r>
              <a:rPr lang="en-US" dirty="0"/>
              <a:t>Resource pool</a:t>
            </a:r>
          </a:p>
          <a:p>
            <a:pPr marL="285750" indent="-285750">
              <a:buFont typeface="Arial" panose="020B0604020202020204" pitchFamily="34" charset="0"/>
              <a:buChar char="•"/>
            </a:pPr>
            <a:r>
              <a:rPr lang="en-US" noProof="0" dirty="0"/>
              <a:t>Level</a:t>
            </a:r>
          </a:p>
        </p:txBody>
      </p:sp>
    </p:spTree>
    <p:extLst>
      <p:ext uri="{BB962C8B-B14F-4D97-AF65-F5344CB8AC3E}">
        <p14:creationId xmlns:p14="http://schemas.microsoft.com/office/powerpoint/2010/main" val="25007422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81EC-DDF6-2173-6674-A5F65837EBDF}"/>
              </a:ext>
            </a:extLst>
          </p:cNvPr>
          <p:cNvSpPr>
            <a:spLocks noGrp="1"/>
          </p:cNvSpPr>
          <p:nvPr>
            <p:ph type="title"/>
          </p:nvPr>
        </p:nvSpPr>
        <p:spPr/>
        <p:txBody>
          <a:bodyPr/>
          <a:lstStyle/>
          <a:p>
            <a:r>
              <a:rPr lang="en-US" noProof="0" dirty="0">
                <a:solidFill>
                  <a:schemeClr val="tx1"/>
                </a:solidFill>
              </a:rPr>
              <a:t>Explore the Project user interface – Project / View - Table</a:t>
            </a:r>
          </a:p>
        </p:txBody>
      </p:sp>
      <p:sp>
        <p:nvSpPr>
          <p:cNvPr id="7" name="TextBox 6">
            <a:extLst>
              <a:ext uri="{FF2B5EF4-FFF2-40B4-BE49-F238E27FC236}">
                <a16:creationId xmlns:a16="http://schemas.microsoft.com/office/drawing/2014/main" id="{7AE90505-2195-C16C-BF6F-5C3F6ED52846}"/>
              </a:ext>
            </a:extLst>
          </p:cNvPr>
          <p:cNvSpPr txBox="1"/>
          <p:nvPr/>
        </p:nvSpPr>
        <p:spPr>
          <a:xfrm>
            <a:off x="838200" y="2732158"/>
            <a:ext cx="2218877" cy="923330"/>
          </a:xfrm>
          <a:prstGeom prst="rect">
            <a:avLst/>
          </a:prstGeom>
          <a:noFill/>
        </p:spPr>
        <p:txBody>
          <a:bodyPr wrap="none" rtlCol="0">
            <a:spAutoFit/>
          </a:bodyPr>
          <a:lstStyle/>
          <a:p>
            <a:pPr marL="285750" indent="-285750">
              <a:buFont typeface="Arial" panose="020B0604020202020204" pitchFamily="34" charset="0"/>
              <a:buChar char="•"/>
            </a:pPr>
            <a:r>
              <a:rPr lang="en-US" noProof="0" dirty="0"/>
              <a:t>Baseline</a:t>
            </a:r>
          </a:p>
          <a:p>
            <a:pPr marL="285750" indent="-285750">
              <a:buFont typeface="Arial" panose="020B0604020202020204" pitchFamily="34" charset="0"/>
              <a:buChar char="•"/>
            </a:pPr>
            <a:r>
              <a:rPr lang="en-US" noProof="0" dirty="0"/>
              <a:t>Update project</a:t>
            </a:r>
          </a:p>
          <a:p>
            <a:pPr marL="285750" indent="-285750">
              <a:buFont typeface="Arial" panose="020B0604020202020204" pitchFamily="34" charset="0"/>
              <a:buChar char="•"/>
            </a:pPr>
            <a:r>
              <a:rPr lang="en-US" noProof="0" dirty="0"/>
              <a:t>Subprojects </a:t>
            </a:r>
          </a:p>
        </p:txBody>
      </p:sp>
      <p:sp>
        <p:nvSpPr>
          <p:cNvPr id="10" name="TextBox 9">
            <a:extLst>
              <a:ext uri="{FF2B5EF4-FFF2-40B4-BE49-F238E27FC236}">
                <a16:creationId xmlns:a16="http://schemas.microsoft.com/office/drawing/2014/main" id="{F31EF488-A93E-CC10-C123-4917278B34B9}"/>
              </a:ext>
            </a:extLst>
          </p:cNvPr>
          <p:cNvSpPr txBox="1"/>
          <p:nvPr/>
        </p:nvSpPr>
        <p:spPr>
          <a:xfrm>
            <a:off x="838200" y="4954517"/>
            <a:ext cx="1694695" cy="923330"/>
          </a:xfrm>
          <a:prstGeom prst="rect">
            <a:avLst/>
          </a:prstGeom>
          <a:noFill/>
        </p:spPr>
        <p:txBody>
          <a:bodyPr wrap="none" rtlCol="0">
            <a:spAutoFit/>
          </a:bodyPr>
          <a:lstStyle/>
          <a:p>
            <a:pPr marL="285750" indent="-285750">
              <a:buFont typeface="Arial" panose="020B0604020202020204" pitchFamily="34" charset="0"/>
              <a:buChar char="•"/>
            </a:pPr>
            <a:r>
              <a:rPr lang="en-US" noProof="0" dirty="0"/>
              <a:t>Tables</a:t>
            </a:r>
          </a:p>
          <a:p>
            <a:pPr marL="285750" indent="-285750">
              <a:buFont typeface="Arial" panose="020B0604020202020204" pitchFamily="34" charset="0"/>
              <a:buChar char="•"/>
            </a:pPr>
            <a:r>
              <a:rPr lang="en-US" dirty="0"/>
              <a:t>Time scale</a:t>
            </a:r>
          </a:p>
          <a:p>
            <a:pPr marL="285750" indent="-285750">
              <a:buFont typeface="Arial" panose="020B0604020202020204" pitchFamily="34" charset="0"/>
              <a:buChar char="•"/>
            </a:pPr>
            <a:r>
              <a:rPr lang="en-US" noProof="0" dirty="0"/>
              <a:t>Timeline</a:t>
            </a:r>
          </a:p>
        </p:txBody>
      </p:sp>
      <p:pic>
        <p:nvPicPr>
          <p:cNvPr id="8" name="Picture 7">
            <a:extLst>
              <a:ext uri="{FF2B5EF4-FFF2-40B4-BE49-F238E27FC236}">
                <a16:creationId xmlns:a16="http://schemas.microsoft.com/office/drawing/2014/main" id="{B4F715EC-7E21-BE12-727D-A79484FCE804}"/>
              </a:ext>
            </a:extLst>
          </p:cNvPr>
          <p:cNvPicPr>
            <a:picLocks noChangeAspect="1"/>
          </p:cNvPicPr>
          <p:nvPr/>
        </p:nvPicPr>
        <p:blipFill>
          <a:blip r:embed="rId2"/>
          <a:stretch>
            <a:fillRect/>
          </a:stretch>
        </p:blipFill>
        <p:spPr>
          <a:xfrm>
            <a:off x="838200" y="1690688"/>
            <a:ext cx="10155067" cy="1028844"/>
          </a:xfrm>
          <a:prstGeom prst="rect">
            <a:avLst/>
          </a:prstGeom>
        </p:spPr>
      </p:pic>
      <p:pic>
        <p:nvPicPr>
          <p:cNvPr id="16" name="Picture 15">
            <a:extLst>
              <a:ext uri="{FF2B5EF4-FFF2-40B4-BE49-F238E27FC236}">
                <a16:creationId xmlns:a16="http://schemas.microsoft.com/office/drawing/2014/main" id="{9E704016-9970-CD55-B330-5D7E3CB6F329}"/>
              </a:ext>
            </a:extLst>
          </p:cNvPr>
          <p:cNvPicPr>
            <a:picLocks noChangeAspect="1"/>
          </p:cNvPicPr>
          <p:nvPr/>
        </p:nvPicPr>
        <p:blipFill>
          <a:blip r:embed="rId3"/>
          <a:stretch>
            <a:fillRect/>
          </a:stretch>
        </p:blipFill>
        <p:spPr>
          <a:xfrm>
            <a:off x="838200" y="3810089"/>
            <a:ext cx="12192000" cy="989826"/>
          </a:xfrm>
          <a:prstGeom prst="rect">
            <a:avLst/>
          </a:prstGeom>
        </p:spPr>
      </p:pic>
    </p:spTree>
    <p:extLst>
      <p:ext uri="{BB962C8B-B14F-4D97-AF65-F5344CB8AC3E}">
        <p14:creationId xmlns:p14="http://schemas.microsoft.com/office/powerpoint/2010/main" val="18326790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CEF7BF-5413-DB0A-443E-E59EB6E27B28}"/>
              </a:ext>
            </a:extLst>
          </p:cNvPr>
          <p:cNvSpPr>
            <a:spLocks noGrp="1"/>
          </p:cNvSpPr>
          <p:nvPr>
            <p:ph type="title"/>
          </p:nvPr>
        </p:nvSpPr>
        <p:spPr/>
        <p:txBody>
          <a:bodyPr/>
          <a:lstStyle/>
          <a:p>
            <a:r>
              <a:rPr lang="en-US" noProof="0" dirty="0">
                <a:solidFill>
                  <a:schemeClr val="tx1"/>
                </a:solidFill>
              </a:rPr>
              <a:t>Resource sheet </a:t>
            </a:r>
          </a:p>
        </p:txBody>
      </p:sp>
      <p:sp>
        <p:nvSpPr>
          <p:cNvPr id="4" name="Content Placeholder 3">
            <a:extLst>
              <a:ext uri="{FF2B5EF4-FFF2-40B4-BE49-F238E27FC236}">
                <a16:creationId xmlns:a16="http://schemas.microsoft.com/office/drawing/2014/main" id="{C700C50E-2429-A316-DF4F-1ECDAF6CBC41}"/>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BE4FD624-DD22-0A31-93EF-11D6121A4409}"/>
              </a:ext>
            </a:extLst>
          </p:cNvPr>
          <p:cNvPicPr>
            <a:picLocks noChangeAspect="1"/>
          </p:cNvPicPr>
          <p:nvPr/>
        </p:nvPicPr>
        <p:blipFill>
          <a:blip r:embed="rId2"/>
          <a:stretch>
            <a:fillRect/>
          </a:stretch>
        </p:blipFill>
        <p:spPr>
          <a:xfrm>
            <a:off x="1451914" y="1757843"/>
            <a:ext cx="9288171" cy="4486901"/>
          </a:xfrm>
          <a:prstGeom prst="rect">
            <a:avLst/>
          </a:prstGeom>
        </p:spPr>
      </p:pic>
    </p:spTree>
    <p:extLst>
      <p:ext uri="{BB962C8B-B14F-4D97-AF65-F5344CB8AC3E}">
        <p14:creationId xmlns:p14="http://schemas.microsoft.com/office/powerpoint/2010/main" val="6224045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F4FC5C-A074-3B5C-416A-77CF363C3454}"/>
              </a:ext>
            </a:extLst>
          </p:cNvPr>
          <p:cNvSpPr>
            <a:spLocks noGrp="1"/>
          </p:cNvSpPr>
          <p:nvPr>
            <p:ph type="title"/>
          </p:nvPr>
        </p:nvSpPr>
        <p:spPr/>
        <p:txBody>
          <a:bodyPr/>
          <a:lstStyle/>
          <a:p>
            <a:r>
              <a:rPr lang="en-US" dirty="0">
                <a:solidFill>
                  <a:schemeClr val="tx1"/>
                </a:solidFill>
              </a:rPr>
              <a:t>Resource usage</a:t>
            </a:r>
            <a:endParaRPr lang="en-US" noProof="0" dirty="0">
              <a:solidFill>
                <a:schemeClr val="tx1"/>
              </a:solidFill>
            </a:endParaRPr>
          </a:p>
        </p:txBody>
      </p:sp>
      <p:sp>
        <p:nvSpPr>
          <p:cNvPr id="4" name="Content Placeholder 3">
            <a:extLst>
              <a:ext uri="{FF2B5EF4-FFF2-40B4-BE49-F238E27FC236}">
                <a16:creationId xmlns:a16="http://schemas.microsoft.com/office/drawing/2014/main" id="{3D2090EF-E36B-E280-291C-C6C982E5FDEE}"/>
              </a:ext>
            </a:extLst>
          </p:cNvPr>
          <p:cNvSpPr>
            <a:spLocks noGrp="1"/>
          </p:cNvSpPr>
          <p:nvPr>
            <p:ph idx="1"/>
          </p:nvPr>
        </p:nvSpPr>
        <p:spPr/>
        <p:txBody>
          <a:bodyPr/>
          <a:lstStyle/>
          <a:p>
            <a:endParaRPr lang="en-US" dirty="0"/>
          </a:p>
        </p:txBody>
      </p:sp>
      <p:pic>
        <p:nvPicPr>
          <p:cNvPr id="8" name="Picture 7">
            <a:extLst>
              <a:ext uri="{FF2B5EF4-FFF2-40B4-BE49-F238E27FC236}">
                <a16:creationId xmlns:a16="http://schemas.microsoft.com/office/drawing/2014/main" id="{C7279CCD-E048-3D3B-53EB-0CCCF5247588}"/>
              </a:ext>
            </a:extLst>
          </p:cNvPr>
          <p:cNvPicPr>
            <a:picLocks noChangeAspect="1"/>
          </p:cNvPicPr>
          <p:nvPr/>
        </p:nvPicPr>
        <p:blipFill>
          <a:blip r:embed="rId2"/>
          <a:stretch>
            <a:fillRect/>
          </a:stretch>
        </p:blipFill>
        <p:spPr>
          <a:xfrm>
            <a:off x="5675733" y="0"/>
            <a:ext cx="5190862" cy="6858000"/>
          </a:xfrm>
          <a:prstGeom prst="rect">
            <a:avLst/>
          </a:prstGeom>
        </p:spPr>
      </p:pic>
    </p:spTree>
    <p:extLst>
      <p:ext uri="{BB962C8B-B14F-4D97-AF65-F5344CB8AC3E}">
        <p14:creationId xmlns:p14="http://schemas.microsoft.com/office/powerpoint/2010/main" val="38312638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F4FC5C-A074-3B5C-416A-77CF363C3454}"/>
              </a:ext>
            </a:extLst>
          </p:cNvPr>
          <p:cNvSpPr>
            <a:spLocks noGrp="1"/>
          </p:cNvSpPr>
          <p:nvPr>
            <p:ph type="title"/>
          </p:nvPr>
        </p:nvSpPr>
        <p:spPr/>
        <p:txBody>
          <a:bodyPr/>
          <a:lstStyle/>
          <a:p>
            <a:r>
              <a:rPr lang="en-US" noProof="0" dirty="0">
                <a:solidFill>
                  <a:schemeClr val="tx1"/>
                </a:solidFill>
              </a:rPr>
              <a:t>Reports</a:t>
            </a:r>
          </a:p>
        </p:txBody>
      </p:sp>
      <p:sp>
        <p:nvSpPr>
          <p:cNvPr id="4" name="Tijdelijke aanduiding voor inhoud 3">
            <a:extLst>
              <a:ext uri="{FF2B5EF4-FFF2-40B4-BE49-F238E27FC236}">
                <a16:creationId xmlns:a16="http://schemas.microsoft.com/office/drawing/2014/main" id="{1DCF7260-C803-ED10-A9C0-D5ADAB4A6BA9}"/>
              </a:ext>
            </a:extLst>
          </p:cNvPr>
          <p:cNvSpPr>
            <a:spLocks noGrp="1"/>
          </p:cNvSpPr>
          <p:nvPr>
            <p:ph idx="1"/>
          </p:nvPr>
        </p:nvSpPr>
        <p:spPr/>
        <p:txBody>
          <a:bodyPr/>
          <a:lstStyle/>
          <a:p>
            <a:endParaRPr lang="en-US"/>
          </a:p>
        </p:txBody>
      </p:sp>
      <p:pic>
        <p:nvPicPr>
          <p:cNvPr id="7" name="Afbeelding 6">
            <a:extLst>
              <a:ext uri="{FF2B5EF4-FFF2-40B4-BE49-F238E27FC236}">
                <a16:creationId xmlns:a16="http://schemas.microsoft.com/office/drawing/2014/main" id="{3A2A0D2B-A1B1-A536-6D3A-B5308B90EFCA}"/>
              </a:ext>
            </a:extLst>
          </p:cNvPr>
          <p:cNvPicPr>
            <a:picLocks noChangeAspect="1"/>
          </p:cNvPicPr>
          <p:nvPr/>
        </p:nvPicPr>
        <p:blipFill>
          <a:blip r:embed="rId2"/>
          <a:stretch>
            <a:fillRect/>
          </a:stretch>
        </p:blipFill>
        <p:spPr>
          <a:xfrm>
            <a:off x="838200" y="1501915"/>
            <a:ext cx="8326341" cy="5219898"/>
          </a:xfrm>
          <a:prstGeom prst="rect">
            <a:avLst/>
          </a:prstGeom>
        </p:spPr>
      </p:pic>
    </p:spTree>
    <p:extLst>
      <p:ext uri="{BB962C8B-B14F-4D97-AF65-F5344CB8AC3E}">
        <p14:creationId xmlns:p14="http://schemas.microsoft.com/office/powerpoint/2010/main" val="2062318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6787F7-9F65-9D1A-41A8-36754E3F348F}"/>
              </a:ext>
            </a:extLst>
          </p:cNvPr>
          <p:cNvSpPr>
            <a:spLocks noGrp="1"/>
          </p:cNvSpPr>
          <p:nvPr>
            <p:ph type="title"/>
          </p:nvPr>
        </p:nvSpPr>
        <p:spPr/>
        <p:txBody>
          <a:bodyPr/>
          <a:lstStyle/>
          <a:p>
            <a:r>
              <a:rPr lang="en-US" noProof="0" dirty="0">
                <a:solidFill>
                  <a:schemeClr val="tx1"/>
                </a:solidFill>
              </a:rPr>
              <a:t>Timeline</a:t>
            </a:r>
          </a:p>
        </p:txBody>
      </p:sp>
      <p:pic>
        <p:nvPicPr>
          <p:cNvPr id="6" name="Content Placeholder 5">
            <a:extLst>
              <a:ext uri="{FF2B5EF4-FFF2-40B4-BE49-F238E27FC236}">
                <a16:creationId xmlns:a16="http://schemas.microsoft.com/office/drawing/2014/main" id="{5A651945-266E-A720-25ED-EE7B35785DB9}"/>
              </a:ext>
            </a:extLst>
          </p:cNvPr>
          <p:cNvPicPr>
            <a:picLocks noGrp="1" noChangeAspect="1"/>
          </p:cNvPicPr>
          <p:nvPr>
            <p:ph idx="1"/>
          </p:nvPr>
        </p:nvPicPr>
        <p:blipFill>
          <a:blip r:embed="rId2"/>
          <a:stretch>
            <a:fillRect/>
          </a:stretch>
        </p:blipFill>
        <p:spPr>
          <a:xfrm>
            <a:off x="2033522" y="1825625"/>
            <a:ext cx="8124956" cy="4351338"/>
          </a:xfrm>
        </p:spPr>
      </p:pic>
    </p:spTree>
    <p:extLst>
      <p:ext uri="{BB962C8B-B14F-4D97-AF65-F5344CB8AC3E}">
        <p14:creationId xmlns:p14="http://schemas.microsoft.com/office/powerpoint/2010/main" val="5633626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D7AA7-3D82-EC12-A0A6-4AAEA3C1182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07B7AC7-6173-6C94-D8DB-4F4DE6BB1330}"/>
              </a:ext>
            </a:extLst>
          </p:cNvPr>
          <p:cNvPicPr>
            <a:picLocks noGrp="1" noChangeAspect="1"/>
          </p:cNvPicPr>
          <p:nvPr>
            <p:ph idx="1"/>
          </p:nvPr>
        </p:nvPicPr>
        <p:blipFill>
          <a:blip r:embed="rId2"/>
          <a:stretch>
            <a:fillRect/>
          </a:stretch>
        </p:blipFill>
        <p:spPr>
          <a:xfrm>
            <a:off x="1089947" y="2056422"/>
            <a:ext cx="8353425" cy="1295400"/>
          </a:xfrm>
          <a:prstGeom prst="rect">
            <a:avLst/>
          </a:prstGeom>
        </p:spPr>
      </p:pic>
    </p:spTree>
    <p:extLst>
      <p:ext uri="{BB962C8B-B14F-4D97-AF65-F5344CB8AC3E}">
        <p14:creationId xmlns:p14="http://schemas.microsoft.com/office/powerpoint/2010/main" val="20679233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487D1E-A5A1-E704-CE8F-EF1D33818CAE}"/>
              </a:ext>
            </a:extLst>
          </p:cNvPr>
          <p:cNvSpPr>
            <a:spLocks noGrp="1"/>
          </p:cNvSpPr>
          <p:nvPr>
            <p:ph type="title"/>
          </p:nvPr>
        </p:nvSpPr>
        <p:spPr>
          <a:xfrm>
            <a:off x="838200" y="163957"/>
            <a:ext cx="10515600" cy="1325563"/>
          </a:xfrm>
        </p:spPr>
        <p:txBody>
          <a:bodyPr/>
          <a:lstStyle/>
          <a:p>
            <a:r>
              <a:rPr lang="en-US" dirty="0"/>
              <a:t>Task - topics</a:t>
            </a:r>
            <a:endParaRPr lang="en-US" noProof="0" dirty="0"/>
          </a:p>
        </p:txBody>
      </p:sp>
      <p:sp>
        <p:nvSpPr>
          <p:cNvPr id="3" name="Tijdelijke aanduiding voor inhoud 2">
            <a:extLst>
              <a:ext uri="{FF2B5EF4-FFF2-40B4-BE49-F238E27FC236}">
                <a16:creationId xmlns:a16="http://schemas.microsoft.com/office/drawing/2014/main" id="{75CD38D7-9C46-3140-53EB-6B9933912A60}"/>
              </a:ext>
            </a:extLst>
          </p:cNvPr>
          <p:cNvSpPr>
            <a:spLocks noGrp="1"/>
          </p:cNvSpPr>
          <p:nvPr>
            <p:ph idx="1"/>
          </p:nvPr>
        </p:nvSpPr>
        <p:spPr/>
        <p:txBody>
          <a:bodyPr/>
          <a:lstStyle/>
          <a:p>
            <a:r>
              <a:rPr lang="en-US" dirty="0"/>
              <a:t>Create task
Adjust task duration &amp; dates
Milestones
Summary tasks
Dependency between tasks
Task Manual to Automatic
Check plan duration and end date</a:t>
            </a:r>
            <a:endParaRPr lang="en-US" noProof="0" dirty="0"/>
          </a:p>
        </p:txBody>
      </p:sp>
    </p:spTree>
    <p:extLst>
      <p:ext uri="{BB962C8B-B14F-4D97-AF65-F5344CB8AC3E}">
        <p14:creationId xmlns:p14="http://schemas.microsoft.com/office/powerpoint/2010/main" val="5708848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B0BA8D-32F4-6640-01A7-5B8995A2CE8B}"/>
              </a:ext>
            </a:extLst>
          </p:cNvPr>
          <p:cNvSpPr>
            <a:spLocks noGrp="1"/>
          </p:cNvSpPr>
          <p:nvPr>
            <p:ph type="title"/>
          </p:nvPr>
        </p:nvSpPr>
        <p:spPr/>
        <p:txBody>
          <a:bodyPr/>
          <a:lstStyle/>
          <a:p>
            <a:r>
              <a:rPr lang="en-US" dirty="0"/>
              <a:t>Making tasks dependent</a:t>
            </a:r>
            <a:endParaRPr lang="en-US" noProof="0" dirty="0"/>
          </a:p>
        </p:txBody>
      </p:sp>
      <p:sp>
        <p:nvSpPr>
          <p:cNvPr id="3" name="Tijdelijke aanduiding voor inhoud 2">
            <a:extLst>
              <a:ext uri="{FF2B5EF4-FFF2-40B4-BE49-F238E27FC236}">
                <a16:creationId xmlns:a16="http://schemas.microsoft.com/office/drawing/2014/main" id="{549AE39E-1249-8075-46F9-4E6DE152EAB4}"/>
              </a:ext>
            </a:extLst>
          </p:cNvPr>
          <p:cNvSpPr>
            <a:spLocks noGrp="1"/>
          </p:cNvSpPr>
          <p:nvPr>
            <p:ph idx="1"/>
          </p:nvPr>
        </p:nvSpPr>
        <p:spPr/>
        <p:txBody>
          <a:bodyPr/>
          <a:lstStyle/>
          <a:p>
            <a:r>
              <a:rPr lang="en-US" noProof="0" dirty="0"/>
              <a:t>Drag and drop</a:t>
            </a:r>
          </a:p>
          <a:p>
            <a:r>
              <a:rPr lang="en-US" dirty="0"/>
              <a:t>Task </a:t>
            </a:r>
            <a:r>
              <a:rPr lang="en-US" noProof="0" dirty="0"/>
              <a:t>details</a:t>
            </a:r>
          </a:p>
          <a:p>
            <a:r>
              <a:rPr lang="en-US" noProof="0" dirty="0"/>
              <a:t>Gantt </a:t>
            </a:r>
            <a:r>
              <a:rPr lang="en-US" dirty="0"/>
              <a:t>- table</a:t>
            </a:r>
            <a:endParaRPr lang="en-US" noProof="0" dirty="0"/>
          </a:p>
          <a:p>
            <a:r>
              <a:rPr lang="en-US" noProof="0" dirty="0"/>
              <a:t>Ctrl </a:t>
            </a:r>
            <a:r>
              <a:rPr lang="en-US" dirty="0"/>
              <a:t>– select</a:t>
            </a:r>
            <a:endParaRPr lang="en-US" noProof="0" dirty="0"/>
          </a:p>
          <a:p>
            <a:r>
              <a:rPr lang="en-US" dirty="0"/>
              <a:t>M</a:t>
            </a:r>
            <a:r>
              <a:rPr lang="en-US" noProof="0" dirty="0" err="1"/>
              <a:t>enu</a:t>
            </a:r>
            <a:endParaRPr lang="en-US" noProof="0" dirty="0"/>
          </a:p>
          <a:p>
            <a:endParaRPr lang="en-US" noProof="0" dirty="0"/>
          </a:p>
        </p:txBody>
      </p:sp>
    </p:spTree>
    <p:extLst>
      <p:ext uri="{BB962C8B-B14F-4D97-AF65-F5344CB8AC3E}">
        <p14:creationId xmlns:p14="http://schemas.microsoft.com/office/powerpoint/2010/main" val="16081218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0901A9-68EC-2A1C-ABC4-E553AF2B7639}"/>
              </a:ext>
            </a:extLst>
          </p:cNvPr>
          <p:cNvSpPr>
            <a:spLocks noGrp="1"/>
          </p:cNvSpPr>
          <p:nvPr>
            <p:ph type="title"/>
          </p:nvPr>
        </p:nvSpPr>
        <p:spPr>
          <a:xfrm rot="16200000">
            <a:off x="-567136" y="2471018"/>
            <a:ext cx="3254918" cy="1325563"/>
          </a:xfrm>
        </p:spPr>
        <p:txBody>
          <a:bodyPr/>
          <a:lstStyle/>
          <a:p>
            <a:r>
              <a:rPr lang="en-US" dirty="0">
                <a:solidFill>
                  <a:schemeClr val="tx1"/>
                </a:solidFill>
              </a:rPr>
              <a:t>Link tasks</a:t>
            </a:r>
            <a:endParaRPr lang="en-US" noProof="0" dirty="0">
              <a:solidFill>
                <a:schemeClr val="tx1"/>
              </a:solidFill>
            </a:endParaRPr>
          </a:p>
        </p:txBody>
      </p:sp>
      <p:pic>
        <p:nvPicPr>
          <p:cNvPr id="4" name="Picture 3">
            <a:extLst>
              <a:ext uri="{FF2B5EF4-FFF2-40B4-BE49-F238E27FC236}">
                <a16:creationId xmlns:a16="http://schemas.microsoft.com/office/drawing/2014/main" id="{BF4954E8-3466-3637-20DA-8DEFA973467E}"/>
              </a:ext>
            </a:extLst>
          </p:cNvPr>
          <p:cNvPicPr>
            <a:picLocks noChangeAspect="1"/>
          </p:cNvPicPr>
          <p:nvPr/>
        </p:nvPicPr>
        <p:blipFill>
          <a:blip r:embed="rId2"/>
          <a:stretch>
            <a:fillRect/>
          </a:stretch>
        </p:blipFill>
        <p:spPr>
          <a:xfrm>
            <a:off x="6485729" y="2736298"/>
            <a:ext cx="5706271" cy="2991267"/>
          </a:xfrm>
          <a:prstGeom prst="rect">
            <a:avLst/>
          </a:prstGeom>
        </p:spPr>
      </p:pic>
      <p:pic>
        <p:nvPicPr>
          <p:cNvPr id="6" name="Picture 5">
            <a:extLst>
              <a:ext uri="{FF2B5EF4-FFF2-40B4-BE49-F238E27FC236}">
                <a16:creationId xmlns:a16="http://schemas.microsoft.com/office/drawing/2014/main" id="{3E2B8374-D747-707E-16CA-165DE6DA1642}"/>
              </a:ext>
            </a:extLst>
          </p:cNvPr>
          <p:cNvPicPr>
            <a:picLocks noChangeAspect="1"/>
          </p:cNvPicPr>
          <p:nvPr/>
        </p:nvPicPr>
        <p:blipFill>
          <a:blip r:embed="rId3"/>
          <a:stretch>
            <a:fillRect/>
          </a:stretch>
        </p:blipFill>
        <p:spPr>
          <a:xfrm>
            <a:off x="1829530" y="70969"/>
            <a:ext cx="8145012" cy="6716062"/>
          </a:xfrm>
          <a:prstGeom prst="rect">
            <a:avLst/>
          </a:prstGeom>
        </p:spPr>
      </p:pic>
    </p:spTree>
    <p:extLst>
      <p:ext uri="{BB962C8B-B14F-4D97-AF65-F5344CB8AC3E}">
        <p14:creationId xmlns:p14="http://schemas.microsoft.com/office/powerpoint/2010/main" val="1433647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97C1D-752D-5B8B-30A8-6A8F29EB7D1B}"/>
              </a:ext>
            </a:extLst>
          </p:cNvPr>
          <p:cNvSpPr>
            <a:spLocks noGrp="1"/>
          </p:cNvSpPr>
          <p:nvPr>
            <p:ph type="title"/>
          </p:nvPr>
        </p:nvSpPr>
        <p:spPr/>
        <p:txBody>
          <a:bodyPr/>
          <a:lstStyle/>
          <a:p>
            <a:r>
              <a:rPr lang="en-US" dirty="0">
                <a:solidFill>
                  <a:srgbClr val="FF0000"/>
                </a:solidFill>
              </a:rPr>
              <a:t>Steps</a:t>
            </a:r>
          </a:p>
        </p:txBody>
      </p:sp>
      <p:graphicFrame>
        <p:nvGraphicFramePr>
          <p:cNvPr id="4" name="Content Placeholder 3">
            <a:extLst>
              <a:ext uri="{FF2B5EF4-FFF2-40B4-BE49-F238E27FC236}">
                <a16:creationId xmlns:a16="http://schemas.microsoft.com/office/drawing/2014/main" id="{DBF0E096-B88B-FB95-ED74-145094AB4796}"/>
              </a:ext>
            </a:extLst>
          </p:cNvPr>
          <p:cNvGraphicFramePr>
            <a:graphicFrameLocks noGrp="1"/>
          </p:cNvGraphicFramePr>
          <p:nvPr>
            <p:ph idx="1"/>
            <p:extLst>
              <p:ext uri="{D42A27DB-BD31-4B8C-83A1-F6EECF244321}">
                <p14:modId xmlns:p14="http://schemas.microsoft.com/office/powerpoint/2010/main" val="2198866271"/>
              </p:ext>
            </p:extLst>
          </p:nvPr>
        </p:nvGraphicFramePr>
        <p:xfrm>
          <a:off x="838200" y="1825625"/>
          <a:ext cx="10515600" cy="471932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410178531"/>
                    </a:ext>
                  </a:extLst>
                </a:gridCol>
                <a:gridCol w="2787805">
                  <a:extLst>
                    <a:ext uri="{9D8B030D-6E8A-4147-A177-3AD203B41FA5}">
                      <a16:colId xmlns:a16="http://schemas.microsoft.com/office/drawing/2014/main" val="1910999948"/>
                    </a:ext>
                  </a:extLst>
                </a:gridCol>
                <a:gridCol w="7194395">
                  <a:extLst>
                    <a:ext uri="{9D8B030D-6E8A-4147-A177-3AD203B41FA5}">
                      <a16:colId xmlns:a16="http://schemas.microsoft.com/office/drawing/2014/main" val="3762374949"/>
                    </a:ext>
                  </a:extLst>
                </a:gridCol>
              </a:tblGrid>
              <a:tr h="370840">
                <a:tc>
                  <a:txBody>
                    <a:bodyPr/>
                    <a:lstStyle/>
                    <a:p>
                      <a:endParaRPr lang="en-US" dirty="0"/>
                    </a:p>
                  </a:txBody>
                  <a:tcPr/>
                </a:tc>
                <a:tc>
                  <a:txBody>
                    <a:bodyPr/>
                    <a:lstStyle/>
                    <a:p>
                      <a:r>
                        <a:rPr lang="en-US" dirty="0"/>
                        <a:t>Step</a:t>
                      </a:r>
                    </a:p>
                  </a:txBody>
                  <a:tcPr/>
                </a:tc>
                <a:tc>
                  <a:txBody>
                    <a:bodyPr/>
                    <a:lstStyle/>
                    <a:p>
                      <a:endParaRPr lang="en-US" dirty="0"/>
                    </a:p>
                  </a:txBody>
                  <a:tcPr/>
                </a:tc>
                <a:extLst>
                  <a:ext uri="{0D108BD9-81ED-4DB2-BD59-A6C34878D82A}">
                    <a16:rowId xmlns:a16="http://schemas.microsoft.com/office/drawing/2014/main" val="716033250"/>
                  </a:ext>
                </a:extLst>
              </a:tr>
              <a:tr h="370840">
                <a:tc>
                  <a:txBody>
                    <a:bodyPr/>
                    <a:lstStyle/>
                    <a:p>
                      <a:pPr marL="0" indent="0">
                        <a:buFont typeface="+mj-lt"/>
                        <a:buNone/>
                      </a:pPr>
                      <a:r>
                        <a:rPr lang="en-US" dirty="0"/>
                        <a:t>1</a:t>
                      </a:r>
                    </a:p>
                  </a:txBody>
                  <a:tcPr/>
                </a:tc>
                <a:tc>
                  <a:txBody>
                    <a:bodyPr/>
                    <a:lstStyle/>
                    <a:p>
                      <a:pPr marL="0" indent="0">
                        <a:buFont typeface="+mj-lt"/>
                        <a:buNone/>
                      </a:pPr>
                      <a:r>
                        <a:rPr lang="en-US" dirty="0"/>
                        <a:t>Definition</a:t>
                      </a:r>
                    </a:p>
                  </a:txBody>
                  <a:tcPr/>
                </a:tc>
                <a:tc>
                  <a:txBody>
                    <a:bodyPr/>
                    <a:lstStyle/>
                    <a:p>
                      <a:r>
                        <a:rPr lang="en-US" dirty="0"/>
                        <a:t>Start date, PM, acceptance criteria</a:t>
                      </a:r>
                    </a:p>
                  </a:txBody>
                  <a:tcPr/>
                </a:tc>
                <a:extLst>
                  <a:ext uri="{0D108BD9-81ED-4DB2-BD59-A6C34878D82A}">
                    <a16:rowId xmlns:a16="http://schemas.microsoft.com/office/drawing/2014/main" val="1425295492"/>
                  </a:ext>
                </a:extLst>
              </a:tr>
              <a:tr h="370840">
                <a:tc>
                  <a:txBody>
                    <a:bodyPr/>
                    <a:lstStyle/>
                    <a:p>
                      <a:pPr marL="0" indent="0">
                        <a:buFont typeface="+mj-lt"/>
                        <a:buNone/>
                      </a:pPr>
                      <a:r>
                        <a:rPr lang="en-US" dirty="0"/>
                        <a:t>2</a:t>
                      </a:r>
                    </a:p>
                  </a:txBody>
                  <a:tcPr/>
                </a:tc>
                <a:tc>
                  <a:txBody>
                    <a:bodyPr/>
                    <a:lstStyle/>
                    <a:p>
                      <a:pPr marL="0" indent="0">
                        <a:buFont typeface="+mj-lt"/>
                        <a:buNone/>
                      </a:pPr>
                      <a:r>
                        <a:rPr lang="en-US" dirty="0"/>
                        <a:t>Calendar</a:t>
                      </a:r>
                    </a:p>
                  </a:txBody>
                  <a:tcPr/>
                </a:tc>
                <a:tc>
                  <a:txBody>
                    <a:bodyPr/>
                    <a:lstStyle/>
                    <a:p>
                      <a:r>
                        <a:rPr lang="en-US" dirty="0"/>
                        <a:t>Bank holiday, vacations</a:t>
                      </a:r>
                    </a:p>
                  </a:txBody>
                  <a:tcPr/>
                </a:tc>
                <a:extLst>
                  <a:ext uri="{0D108BD9-81ED-4DB2-BD59-A6C34878D82A}">
                    <a16:rowId xmlns:a16="http://schemas.microsoft.com/office/drawing/2014/main" val="3006525102"/>
                  </a:ext>
                </a:extLst>
              </a:tr>
              <a:tr h="370840">
                <a:tc>
                  <a:txBody>
                    <a:bodyPr/>
                    <a:lstStyle/>
                    <a:p>
                      <a:pPr marL="0" indent="0">
                        <a:buFont typeface="+mj-lt"/>
                        <a:buNone/>
                      </a:pPr>
                      <a:r>
                        <a:rPr lang="en-US" dirty="0"/>
                        <a:t>3</a:t>
                      </a:r>
                    </a:p>
                  </a:txBody>
                  <a:tcPr/>
                </a:tc>
                <a:tc>
                  <a:txBody>
                    <a:bodyPr/>
                    <a:lstStyle/>
                    <a:p>
                      <a:pPr marL="0" indent="0">
                        <a:buFont typeface="+mj-lt"/>
                        <a:buNone/>
                      </a:pPr>
                      <a:r>
                        <a:rPr lang="en-US"/>
                        <a:t>Work Break </a:t>
                      </a:r>
                      <a:r>
                        <a:rPr lang="en-US" dirty="0"/>
                        <a:t>Down</a:t>
                      </a:r>
                    </a:p>
                  </a:txBody>
                  <a:tcPr/>
                </a:tc>
                <a:tc>
                  <a:txBody>
                    <a:bodyPr/>
                    <a:lstStyle/>
                    <a:p>
                      <a:r>
                        <a:rPr lang="en-US" dirty="0"/>
                        <a:t>Structure based on tasks, or products, how detailed</a:t>
                      </a:r>
                    </a:p>
                  </a:txBody>
                  <a:tcPr/>
                </a:tc>
                <a:extLst>
                  <a:ext uri="{0D108BD9-81ED-4DB2-BD59-A6C34878D82A}">
                    <a16:rowId xmlns:a16="http://schemas.microsoft.com/office/drawing/2014/main" val="593535286"/>
                  </a:ext>
                </a:extLst>
              </a:tr>
              <a:tr h="370840">
                <a:tc>
                  <a:txBody>
                    <a:bodyPr/>
                    <a:lstStyle/>
                    <a:p>
                      <a:pPr marL="0" indent="0">
                        <a:buFont typeface="+mj-lt"/>
                        <a:buNone/>
                      </a:pPr>
                      <a:r>
                        <a:rPr lang="en-US" dirty="0"/>
                        <a:t>4</a:t>
                      </a:r>
                    </a:p>
                  </a:txBody>
                  <a:tcPr/>
                </a:tc>
                <a:tc>
                  <a:txBody>
                    <a:bodyPr/>
                    <a:lstStyle/>
                    <a:p>
                      <a:pPr marL="0" indent="0">
                        <a:buFont typeface="+mj-lt"/>
                        <a:buNone/>
                      </a:pPr>
                      <a:r>
                        <a:rPr lang="en-US" dirty="0"/>
                        <a:t>Dependencies</a:t>
                      </a:r>
                    </a:p>
                  </a:txBody>
                  <a:tcPr/>
                </a:tc>
                <a:tc>
                  <a:txBody>
                    <a:bodyPr/>
                    <a:lstStyle/>
                    <a:p>
                      <a:r>
                        <a:rPr lang="en-US" dirty="0"/>
                        <a:t>Fase’s, logical sequence, lags</a:t>
                      </a:r>
                    </a:p>
                  </a:txBody>
                  <a:tcPr/>
                </a:tc>
                <a:extLst>
                  <a:ext uri="{0D108BD9-81ED-4DB2-BD59-A6C34878D82A}">
                    <a16:rowId xmlns:a16="http://schemas.microsoft.com/office/drawing/2014/main" val="1295369771"/>
                  </a:ext>
                </a:extLst>
              </a:tr>
              <a:tr h="370840">
                <a:tc>
                  <a:txBody>
                    <a:bodyPr/>
                    <a:lstStyle/>
                    <a:p>
                      <a:pPr marL="0" indent="0">
                        <a:buFont typeface="+mj-lt"/>
                        <a:buNone/>
                      </a:pPr>
                      <a:r>
                        <a:rPr lang="en-US" dirty="0"/>
                        <a:t>5</a:t>
                      </a:r>
                    </a:p>
                  </a:txBody>
                  <a:tcPr/>
                </a:tc>
                <a:tc>
                  <a:txBody>
                    <a:bodyPr/>
                    <a:lstStyle/>
                    <a:p>
                      <a:pPr marL="0" indent="0">
                        <a:buFont typeface="+mj-lt"/>
                        <a:buNone/>
                      </a:pPr>
                      <a:r>
                        <a:rPr lang="en-US" dirty="0"/>
                        <a:t>Constrains</a:t>
                      </a:r>
                    </a:p>
                  </a:txBody>
                  <a:tcPr/>
                </a:tc>
                <a:tc>
                  <a:txBody>
                    <a:bodyPr/>
                    <a:lstStyle/>
                    <a:p>
                      <a:r>
                        <a:rPr lang="en-US" dirty="0"/>
                        <a:t>Deadlines, other projects</a:t>
                      </a:r>
                    </a:p>
                  </a:txBody>
                  <a:tcPr/>
                </a:tc>
                <a:extLst>
                  <a:ext uri="{0D108BD9-81ED-4DB2-BD59-A6C34878D82A}">
                    <a16:rowId xmlns:a16="http://schemas.microsoft.com/office/drawing/2014/main" val="3574660019"/>
                  </a:ext>
                </a:extLst>
              </a:tr>
              <a:tr h="370840">
                <a:tc>
                  <a:txBody>
                    <a:bodyPr/>
                    <a:lstStyle/>
                    <a:p>
                      <a:pPr marL="0" indent="0">
                        <a:buFont typeface="+mj-lt"/>
                        <a:buNone/>
                      </a:pPr>
                      <a:r>
                        <a:rPr lang="en-US" dirty="0"/>
                        <a:t>6</a:t>
                      </a:r>
                    </a:p>
                  </a:txBody>
                  <a:tcPr/>
                </a:tc>
                <a:tc>
                  <a:txBody>
                    <a:bodyPr/>
                    <a:lstStyle/>
                    <a:p>
                      <a:pPr marL="0" indent="0">
                        <a:buFont typeface="+mj-lt"/>
                        <a:buNone/>
                      </a:pPr>
                      <a:r>
                        <a:rPr lang="en-US" dirty="0"/>
                        <a:t>Resources</a:t>
                      </a:r>
                    </a:p>
                  </a:txBody>
                  <a:tcPr/>
                </a:tc>
                <a:tc>
                  <a:txBody>
                    <a:bodyPr/>
                    <a:lstStyle/>
                    <a:p>
                      <a:r>
                        <a:rPr lang="en-US" dirty="0"/>
                        <a:t>Men, machines, materials</a:t>
                      </a:r>
                    </a:p>
                  </a:txBody>
                  <a:tcPr/>
                </a:tc>
                <a:extLst>
                  <a:ext uri="{0D108BD9-81ED-4DB2-BD59-A6C34878D82A}">
                    <a16:rowId xmlns:a16="http://schemas.microsoft.com/office/drawing/2014/main" val="714091734"/>
                  </a:ext>
                </a:extLst>
              </a:tr>
              <a:tr h="370840">
                <a:tc>
                  <a:txBody>
                    <a:bodyPr/>
                    <a:lstStyle/>
                    <a:p>
                      <a:pPr marL="0" indent="0">
                        <a:buFont typeface="+mj-lt"/>
                        <a:buNone/>
                      </a:pPr>
                      <a:r>
                        <a:rPr lang="en-US" dirty="0"/>
                        <a:t>7</a:t>
                      </a:r>
                    </a:p>
                  </a:txBody>
                  <a:tcPr/>
                </a:tc>
                <a:tc>
                  <a:txBody>
                    <a:bodyPr/>
                    <a:lstStyle/>
                    <a:p>
                      <a:pPr marL="0" indent="0">
                        <a:buFont typeface="+mj-lt"/>
                        <a:buNone/>
                      </a:pPr>
                      <a:r>
                        <a:rPr lang="en-US" dirty="0"/>
                        <a:t>Assignments</a:t>
                      </a:r>
                    </a:p>
                  </a:txBody>
                  <a:tcPr/>
                </a:tc>
                <a:tc>
                  <a:txBody>
                    <a:bodyPr/>
                    <a:lstStyle/>
                    <a:p>
                      <a:r>
                        <a:rPr lang="en-US" dirty="0"/>
                        <a:t>Resources assign to tasks, availability resources</a:t>
                      </a:r>
                    </a:p>
                  </a:txBody>
                  <a:tcPr/>
                </a:tc>
                <a:extLst>
                  <a:ext uri="{0D108BD9-81ED-4DB2-BD59-A6C34878D82A}">
                    <a16:rowId xmlns:a16="http://schemas.microsoft.com/office/drawing/2014/main" val="3655166229"/>
                  </a:ext>
                </a:extLst>
              </a:tr>
              <a:tr h="370840">
                <a:tc>
                  <a:txBody>
                    <a:bodyPr/>
                    <a:lstStyle/>
                    <a:p>
                      <a:pPr marL="0" indent="0">
                        <a:buFont typeface="+mj-lt"/>
                        <a:buNone/>
                      </a:pPr>
                      <a:r>
                        <a:rPr lang="en-US" dirty="0"/>
                        <a:t>8</a:t>
                      </a:r>
                    </a:p>
                  </a:txBody>
                  <a:tcPr/>
                </a:tc>
                <a:tc>
                  <a:txBody>
                    <a:bodyPr/>
                    <a:lstStyle/>
                    <a:p>
                      <a:pPr marL="0" indent="0">
                        <a:buFont typeface="+mj-lt"/>
                        <a:buNone/>
                      </a:pPr>
                      <a:r>
                        <a:rPr lang="en-US" dirty="0"/>
                        <a:t>Check allocations</a:t>
                      </a:r>
                    </a:p>
                  </a:txBody>
                  <a:tcPr/>
                </a:tc>
                <a:tc>
                  <a:txBody>
                    <a:bodyPr/>
                    <a:lstStyle/>
                    <a:p>
                      <a:r>
                        <a:rPr lang="en-US" dirty="0"/>
                        <a:t>Over allocation, lags between work</a:t>
                      </a:r>
                    </a:p>
                  </a:txBody>
                  <a:tcPr/>
                </a:tc>
                <a:extLst>
                  <a:ext uri="{0D108BD9-81ED-4DB2-BD59-A6C34878D82A}">
                    <a16:rowId xmlns:a16="http://schemas.microsoft.com/office/drawing/2014/main" val="1616516336"/>
                  </a:ext>
                </a:extLst>
              </a:tr>
              <a:tr h="370840">
                <a:tc>
                  <a:txBody>
                    <a:bodyPr/>
                    <a:lstStyle/>
                    <a:p>
                      <a:pPr marL="0" indent="0">
                        <a:buFont typeface="+mj-lt"/>
                        <a:buNone/>
                      </a:pPr>
                      <a:r>
                        <a:rPr lang="en-US" dirty="0"/>
                        <a:t>9</a:t>
                      </a:r>
                    </a:p>
                  </a:txBody>
                  <a:tcPr/>
                </a:tc>
                <a:tc>
                  <a:txBody>
                    <a:bodyPr/>
                    <a:lstStyle/>
                    <a:p>
                      <a:pPr marL="0" indent="0">
                        <a:buFont typeface="+mj-lt"/>
                        <a:buNone/>
                      </a:pPr>
                      <a:r>
                        <a:rPr lang="en-US" dirty="0"/>
                        <a:t>Progress</a:t>
                      </a:r>
                    </a:p>
                  </a:txBody>
                  <a:tcPr/>
                </a:tc>
                <a:tc>
                  <a:txBody>
                    <a:bodyPr/>
                    <a:lstStyle/>
                    <a:p>
                      <a:r>
                        <a:rPr lang="en-US" dirty="0"/>
                        <a:t>Now the work starts: monitor every week the progress and adjust the plan</a:t>
                      </a:r>
                    </a:p>
                  </a:txBody>
                  <a:tcPr/>
                </a:tc>
                <a:extLst>
                  <a:ext uri="{0D108BD9-81ED-4DB2-BD59-A6C34878D82A}">
                    <a16:rowId xmlns:a16="http://schemas.microsoft.com/office/drawing/2014/main" val="3281745735"/>
                  </a:ext>
                </a:extLst>
              </a:tr>
              <a:tr h="370840">
                <a:tc>
                  <a:txBody>
                    <a:bodyPr/>
                    <a:lstStyle/>
                    <a:p>
                      <a:pPr marL="0" indent="0">
                        <a:buFont typeface="+mj-lt"/>
                        <a:buNone/>
                      </a:pPr>
                      <a:r>
                        <a:rPr lang="en-US" dirty="0"/>
                        <a:t>10</a:t>
                      </a:r>
                    </a:p>
                  </a:txBody>
                  <a:tcPr/>
                </a:tc>
                <a:tc>
                  <a:txBody>
                    <a:bodyPr/>
                    <a:lstStyle/>
                    <a:p>
                      <a:pPr marL="0" indent="0">
                        <a:buFont typeface="+mj-lt"/>
                        <a:buNone/>
                      </a:pPr>
                      <a:r>
                        <a:rPr lang="en-US" dirty="0"/>
                        <a:t>Re-plan</a:t>
                      </a:r>
                    </a:p>
                  </a:txBody>
                  <a:tcPr/>
                </a:tc>
                <a:tc>
                  <a:txBody>
                    <a:bodyPr/>
                    <a:lstStyle/>
                    <a:p>
                      <a:r>
                        <a:rPr lang="en-US" dirty="0"/>
                        <a:t>Milestones, resources, tasks, </a:t>
                      </a:r>
                      <a:r>
                        <a:rPr lang="en-US" b="1" dirty="0"/>
                        <a:t>changes</a:t>
                      </a:r>
                      <a:endParaRPr lang="en-US" dirty="0"/>
                    </a:p>
                  </a:txBody>
                  <a:tcPr/>
                </a:tc>
                <a:extLst>
                  <a:ext uri="{0D108BD9-81ED-4DB2-BD59-A6C34878D82A}">
                    <a16:rowId xmlns:a16="http://schemas.microsoft.com/office/drawing/2014/main" val="3833175053"/>
                  </a:ext>
                </a:extLst>
              </a:tr>
              <a:tr h="370840">
                <a:tc>
                  <a:txBody>
                    <a:bodyPr/>
                    <a:lstStyle/>
                    <a:p>
                      <a:pPr marL="0" indent="0">
                        <a:buFont typeface="+mj-lt"/>
                        <a:buNone/>
                      </a:pPr>
                      <a:r>
                        <a:rPr lang="en-US" dirty="0"/>
                        <a:t>12</a:t>
                      </a:r>
                    </a:p>
                  </a:txBody>
                  <a:tcPr/>
                </a:tc>
                <a:tc>
                  <a:txBody>
                    <a:bodyPr/>
                    <a:lstStyle/>
                    <a:p>
                      <a:pPr marL="0" indent="0">
                        <a:buFont typeface="+mj-lt"/>
                        <a:buNone/>
                      </a:pPr>
                      <a:r>
                        <a:rPr lang="en-US" dirty="0"/>
                        <a:t>Report</a:t>
                      </a:r>
                    </a:p>
                  </a:txBody>
                  <a:tcPr/>
                </a:tc>
                <a:tc>
                  <a:txBody>
                    <a:bodyPr/>
                    <a:lstStyle/>
                    <a:p>
                      <a:r>
                        <a:rPr lang="en-US" dirty="0"/>
                        <a:t>Management information, progress reports</a:t>
                      </a:r>
                    </a:p>
                  </a:txBody>
                  <a:tcPr/>
                </a:tc>
                <a:extLst>
                  <a:ext uri="{0D108BD9-81ED-4DB2-BD59-A6C34878D82A}">
                    <a16:rowId xmlns:a16="http://schemas.microsoft.com/office/drawing/2014/main" val="1357195940"/>
                  </a:ext>
                </a:extLst>
              </a:tr>
            </a:tbl>
          </a:graphicData>
        </a:graphic>
      </p:graphicFrame>
    </p:spTree>
    <p:extLst>
      <p:ext uri="{BB962C8B-B14F-4D97-AF65-F5344CB8AC3E}">
        <p14:creationId xmlns:p14="http://schemas.microsoft.com/office/powerpoint/2010/main" val="28250733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0901A9-68EC-2A1C-ABC4-E553AF2B7639}"/>
              </a:ext>
            </a:extLst>
          </p:cNvPr>
          <p:cNvSpPr>
            <a:spLocks noGrp="1"/>
          </p:cNvSpPr>
          <p:nvPr>
            <p:ph type="title"/>
          </p:nvPr>
        </p:nvSpPr>
        <p:spPr/>
        <p:txBody>
          <a:bodyPr/>
          <a:lstStyle/>
          <a:p>
            <a:r>
              <a:rPr lang="en-US" noProof="0" dirty="0">
                <a:solidFill>
                  <a:schemeClr val="tx1"/>
                </a:solidFill>
              </a:rPr>
              <a:t>Taken Modes</a:t>
            </a:r>
          </a:p>
        </p:txBody>
      </p:sp>
      <p:pic>
        <p:nvPicPr>
          <p:cNvPr id="7" name="Picture 6">
            <a:extLst>
              <a:ext uri="{FF2B5EF4-FFF2-40B4-BE49-F238E27FC236}">
                <a16:creationId xmlns:a16="http://schemas.microsoft.com/office/drawing/2014/main" id="{F148D224-76EF-3DEA-F486-14A911442985}"/>
              </a:ext>
            </a:extLst>
          </p:cNvPr>
          <p:cNvPicPr>
            <a:picLocks noChangeAspect="1"/>
          </p:cNvPicPr>
          <p:nvPr/>
        </p:nvPicPr>
        <p:blipFill>
          <a:blip r:embed="rId2"/>
          <a:stretch>
            <a:fillRect/>
          </a:stretch>
        </p:blipFill>
        <p:spPr>
          <a:xfrm>
            <a:off x="2359483" y="1353501"/>
            <a:ext cx="7916380" cy="4982270"/>
          </a:xfrm>
          <a:prstGeom prst="rect">
            <a:avLst/>
          </a:prstGeom>
        </p:spPr>
      </p:pic>
    </p:spTree>
    <p:extLst>
      <p:ext uri="{BB962C8B-B14F-4D97-AF65-F5344CB8AC3E}">
        <p14:creationId xmlns:p14="http://schemas.microsoft.com/office/powerpoint/2010/main" val="7939920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CF4484-8837-21FF-E489-68ED6846A21E}"/>
              </a:ext>
            </a:extLst>
          </p:cNvPr>
          <p:cNvSpPr>
            <a:spLocks noGrp="1"/>
          </p:cNvSpPr>
          <p:nvPr>
            <p:ph type="title"/>
          </p:nvPr>
        </p:nvSpPr>
        <p:spPr/>
        <p:txBody>
          <a:bodyPr/>
          <a:lstStyle/>
          <a:p>
            <a:r>
              <a:rPr lang="en-US" dirty="0">
                <a:solidFill>
                  <a:schemeClr val="tx1"/>
                </a:solidFill>
              </a:rPr>
              <a:t>Task all fields (information)</a:t>
            </a:r>
            <a:endParaRPr lang="en-US" noProof="0" dirty="0">
              <a:solidFill>
                <a:schemeClr val="tx1"/>
              </a:solidFill>
            </a:endParaRPr>
          </a:p>
        </p:txBody>
      </p:sp>
      <p:sp>
        <p:nvSpPr>
          <p:cNvPr id="4" name="Content Placeholder 3">
            <a:extLst>
              <a:ext uri="{FF2B5EF4-FFF2-40B4-BE49-F238E27FC236}">
                <a16:creationId xmlns:a16="http://schemas.microsoft.com/office/drawing/2014/main" id="{FA38A79F-0E7E-8934-C65A-AAB9A16AD4AD}"/>
              </a:ext>
            </a:extLst>
          </p:cNvPr>
          <p:cNvSpPr>
            <a:spLocks noGrp="1"/>
          </p:cNvSpPr>
          <p:nvPr>
            <p:ph idx="1"/>
          </p:nvPr>
        </p:nvSpPr>
        <p:spPr/>
        <p:txBody>
          <a:bodyPr/>
          <a:lstStyle/>
          <a:p>
            <a:r>
              <a:rPr lang="en-US" dirty="0"/>
              <a:t>Add a note</a:t>
            </a:r>
          </a:p>
          <a:p>
            <a:r>
              <a:rPr lang="en-US" dirty="0"/>
              <a:t>Add a hyperlink (right click)</a:t>
            </a:r>
          </a:p>
        </p:txBody>
      </p:sp>
      <p:pic>
        <p:nvPicPr>
          <p:cNvPr id="7" name="Picture 6">
            <a:extLst>
              <a:ext uri="{FF2B5EF4-FFF2-40B4-BE49-F238E27FC236}">
                <a16:creationId xmlns:a16="http://schemas.microsoft.com/office/drawing/2014/main" id="{18106366-648E-00D7-008F-2C1E1BDFFA23}"/>
              </a:ext>
            </a:extLst>
          </p:cNvPr>
          <p:cNvPicPr>
            <a:picLocks noChangeAspect="1"/>
          </p:cNvPicPr>
          <p:nvPr/>
        </p:nvPicPr>
        <p:blipFill>
          <a:blip r:embed="rId3"/>
          <a:stretch>
            <a:fillRect/>
          </a:stretch>
        </p:blipFill>
        <p:spPr>
          <a:xfrm>
            <a:off x="6295202" y="1825625"/>
            <a:ext cx="5896798" cy="3686689"/>
          </a:xfrm>
          <a:prstGeom prst="rect">
            <a:avLst/>
          </a:prstGeom>
        </p:spPr>
      </p:pic>
    </p:spTree>
    <p:extLst>
      <p:ext uri="{BB962C8B-B14F-4D97-AF65-F5344CB8AC3E}">
        <p14:creationId xmlns:p14="http://schemas.microsoft.com/office/powerpoint/2010/main" val="34887671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CF4484-8837-21FF-E489-68ED6846A21E}"/>
              </a:ext>
            </a:extLst>
          </p:cNvPr>
          <p:cNvSpPr>
            <a:spLocks noGrp="1"/>
          </p:cNvSpPr>
          <p:nvPr>
            <p:ph type="title"/>
          </p:nvPr>
        </p:nvSpPr>
        <p:spPr/>
        <p:txBody>
          <a:bodyPr/>
          <a:lstStyle/>
          <a:p>
            <a:r>
              <a:rPr lang="en-US" dirty="0">
                <a:solidFill>
                  <a:schemeClr val="tx1"/>
                </a:solidFill>
              </a:rPr>
              <a:t>Project summary task</a:t>
            </a:r>
            <a:endParaRPr lang="en-US" noProof="0" dirty="0">
              <a:solidFill>
                <a:schemeClr val="tx1"/>
              </a:solidFill>
            </a:endParaRPr>
          </a:p>
        </p:txBody>
      </p:sp>
      <p:pic>
        <p:nvPicPr>
          <p:cNvPr id="5" name="Content Placeholder 4">
            <a:extLst>
              <a:ext uri="{FF2B5EF4-FFF2-40B4-BE49-F238E27FC236}">
                <a16:creationId xmlns:a16="http://schemas.microsoft.com/office/drawing/2014/main" id="{10B0F778-B53F-8384-246C-72474535CFEC}"/>
              </a:ext>
            </a:extLst>
          </p:cNvPr>
          <p:cNvPicPr>
            <a:picLocks noGrp="1" noChangeAspect="1"/>
          </p:cNvPicPr>
          <p:nvPr>
            <p:ph idx="1"/>
          </p:nvPr>
        </p:nvPicPr>
        <p:blipFill>
          <a:blip r:embed="rId2"/>
          <a:stretch>
            <a:fillRect/>
          </a:stretch>
        </p:blipFill>
        <p:spPr>
          <a:xfrm>
            <a:off x="838200" y="2866563"/>
            <a:ext cx="10515600" cy="2269461"/>
          </a:xfrm>
        </p:spPr>
      </p:pic>
    </p:spTree>
    <p:extLst>
      <p:ext uri="{BB962C8B-B14F-4D97-AF65-F5344CB8AC3E}">
        <p14:creationId xmlns:p14="http://schemas.microsoft.com/office/powerpoint/2010/main" val="6637571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017290-C19A-47E8-1FBE-36E28A7ABC63}"/>
              </a:ext>
            </a:extLst>
          </p:cNvPr>
          <p:cNvSpPr>
            <a:spLocks noGrp="1"/>
          </p:cNvSpPr>
          <p:nvPr>
            <p:ph idx="1"/>
          </p:nvPr>
        </p:nvSpPr>
        <p:spPr/>
        <p:txBody>
          <a:bodyPr/>
          <a:lstStyle/>
          <a:p>
            <a:endParaRPr lang="en-US" dirty="0"/>
          </a:p>
        </p:txBody>
      </p:sp>
      <p:sp>
        <p:nvSpPr>
          <p:cNvPr id="2" name="Titel 1">
            <a:extLst>
              <a:ext uri="{FF2B5EF4-FFF2-40B4-BE49-F238E27FC236}">
                <a16:creationId xmlns:a16="http://schemas.microsoft.com/office/drawing/2014/main" id="{A0896E20-BCC8-E901-D706-57CF329E5E85}"/>
              </a:ext>
            </a:extLst>
          </p:cNvPr>
          <p:cNvSpPr>
            <a:spLocks noGrp="1"/>
          </p:cNvSpPr>
          <p:nvPr>
            <p:ph type="title"/>
          </p:nvPr>
        </p:nvSpPr>
        <p:spPr/>
        <p:txBody>
          <a:bodyPr/>
          <a:lstStyle/>
          <a:p>
            <a:r>
              <a:rPr lang="en-US" dirty="0">
                <a:solidFill>
                  <a:schemeClr val="tx1"/>
                </a:solidFill>
              </a:rPr>
              <a:t>Task options</a:t>
            </a:r>
            <a:endParaRPr lang="en-US" noProof="0" dirty="0">
              <a:solidFill>
                <a:schemeClr val="tx1"/>
              </a:solidFill>
            </a:endParaRPr>
          </a:p>
        </p:txBody>
      </p:sp>
      <p:pic>
        <p:nvPicPr>
          <p:cNvPr id="10" name="Picture 9">
            <a:extLst>
              <a:ext uri="{FF2B5EF4-FFF2-40B4-BE49-F238E27FC236}">
                <a16:creationId xmlns:a16="http://schemas.microsoft.com/office/drawing/2014/main" id="{882E5EBE-EF35-8400-8132-8DB6A1B206F6}"/>
              </a:ext>
            </a:extLst>
          </p:cNvPr>
          <p:cNvPicPr>
            <a:picLocks noChangeAspect="1"/>
          </p:cNvPicPr>
          <p:nvPr/>
        </p:nvPicPr>
        <p:blipFill>
          <a:blip r:embed="rId3"/>
          <a:stretch>
            <a:fillRect/>
          </a:stretch>
        </p:blipFill>
        <p:spPr>
          <a:xfrm>
            <a:off x="542628" y="365125"/>
            <a:ext cx="10469436" cy="5468113"/>
          </a:xfrm>
          <a:prstGeom prst="rect">
            <a:avLst/>
          </a:prstGeom>
        </p:spPr>
      </p:pic>
      <p:sp>
        <p:nvSpPr>
          <p:cNvPr id="3" name="Down Arrow 2">
            <a:extLst>
              <a:ext uri="{FF2B5EF4-FFF2-40B4-BE49-F238E27FC236}">
                <a16:creationId xmlns:a16="http://schemas.microsoft.com/office/drawing/2014/main" id="{2CD5ECE6-08D8-0942-4830-5D66D5BABFEA}"/>
              </a:ext>
            </a:extLst>
          </p:cNvPr>
          <p:cNvSpPr/>
          <p:nvPr/>
        </p:nvSpPr>
        <p:spPr>
          <a:xfrm rot="2586728">
            <a:off x="7581208" y="859415"/>
            <a:ext cx="465513" cy="166254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a:extLst>
              <a:ext uri="{FF2B5EF4-FFF2-40B4-BE49-F238E27FC236}">
                <a16:creationId xmlns:a16="http://schemas.microsoft.com/office/drawing/2014/main" id="{493F1DA9-6D1F-F2EE-3DEB-AC51A43976EA}"/>
              </a:ext>
            </a:extLst>
          </p:cNvPr>
          <p:cNvSpPr/>
          <p:nvPr/>
        </p:nvSpPr>
        <p:spPr>
          <a:xfrm rot="2586728">
            <a:off x="6695390" y="412761"/>
            <a:ext cx="465513" cy="166254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621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A5083AB-37FF-FE52-F053-2E98F3995157}"/>
              </a:ext>
            </a:extLst>
          </p:cNvPr>
          <p:cNvSpPr>
            <a:spLocks noGrp="1"/>
          </p:cNvSpPr>
          <p:nvPr>
            <p:ph idx="1"/>
          </p:nvPr>
        </p:nvSpPr>
        <p:spPr/>
        <p:txBody>
          <a:bodyPr/>
          <a:lstStyle/>
          <a:p>
            <a:r>
              <a:rPr lang="en-US" b="1" dirty="0"/>
              <a:t>Fixed units</a:t>
            </a:r>
            <a:r>
              <a:rPr lang="en-US" dirty="0"/>
              <a:t>, effort driven (initially)</a:t>
            </a:r>
          </a:p>
          <a:p>
            <a:r>
              <a:rPr lang="en-US" b="1" dirty="0"/>
              <a:t>Fixed duration, </a:t>
            </a:r>
            <a:r>
              <a:rPr lang="en-US" dirty="0"/>
              <a:t>more resources, more hours</a:t>
            </a:r>
          </a:p>
          <a:p>
            <a:r>
              <a:rPr lang="en-US" b="1" dirty="0"/>
              <a:t>Fixed work, </a:t>
            </a:r>
            <a:r>
              <a:rPr lang="en-US" dirty="0"/>
              <a:t>more resources, shorter duration</a:t>
            </a:r>
          </a:p>
          <a:p>
            <a:r>
              <a:rPr lang="en-US" b="1" dirty="0"/>
              <a:t>Fixed units, </a:t>
            </a:r>
            <a:r>
              <a:rPr lang="en-US" dirty="0"/>
              <a:t> percentage per resource fixed</a:t>
            </a:r>
            <a:endParaRPr lang="en-US" b="1" dirty="0"/>
          </a:p>
          <a:p>
            <a:endParaRPr lang="en-US" dirty="0"/>
          </a:p>
          <a:p>
            <a:endParaRPr lang="en-US" dirty="0"/>
          </a:p>
        </p:txBody>
      </p:sp>
      <p:sp>
        <p:nvSpPr>
          <p:cNvPr id="2" name="Title 1">
            <a:extLst>
              <a:ext uri="{FF2B5EF4-FFF2-40B4-BE49-F238E27FC236}">
                <a16:creationId xmlns:a16="http://schemas.microsoft.com/office/drawing/2014/main" id="{06F7CD04-2512-135E-3681-4DD49BB03E56}"/>
              </a:ext>
            </a:extLst>
          </p:cNvPr>
          <p:cNvSpPr>
            <a:spLocks noGrp="1"/>
          </p:cNvSpPr>
          <p:nvPr>
            <p:ph type="title"/>
          </p:nvPr>
        </p:nvSpPr>
        <p:spPr/>
        <p:txBody>
          <a:bodyPr/>
          <a:lstStyle/>
          <a:p>
            <a:r>
              <a:rPr lang="en-US" noProof="0" dirty="0">
                <a:solidFill>
                  <a:schemeClr val="tx1"/>
                </a:solidFill>
              </a:rPr>
              <a:t>Task type</a:t>
            </a:r>
          </a:p>
        </p:txBody>
      </p:sp>
      <p:pic>
        <p:nvPicPr>
          <p:cNvPr id="10" name="Picture 9">
            <a:extLst>
              <a:ext uri="{FF2B5EF4-FFF2-40B4-BE49-F238E27FC236}">
                <a16:creationId xmlns:a16="http://schemas.microsoft.com/office/drawing/2014/main" id="{400F2181-21FB-317B-C657-B1F8B6934DE0}"/>
              </a:ext>
            </a:extLst>
          </p:cNvPr>
          <p:cNvPicPr>
            <a:picLocks noChangeAspect="1"/>
          </p:cNvPicPr>
          <p:nvPr/>
        </p:nvPicPr>
        <p:blipFill>
          <a:blip r:embed="rId3"/>
          <a:stretch>
            <a:fillRect/>
          </a:stretch>
        </p:blipFill>
        <p:spPr>
          <a:xfrm>
            <a:off x="2355273" y="3898458"/>
            <a:ext cx="4738254" cy="2413441"/>
          </a:xfrm>
          <a:prstGeom prst="rect">
            <a:avLst/>
          </a:prstGeom>
        </p:spPr>
      </p:pic>
    </p:spTree>
    <p:extLst>
      <p:ext uri="{BB962C8B-B14F-4D97-AF65-F5344CB8AC3E}">
        <p14:creationId xmlns:p14="http://schemas.microsoft.com/office/powerpoint/2010/main" val="23558384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0D389-F1DD-5F23-6438-53FC02C278F9}"/>
              </a:ext>
            </a:extLst>
          </p:cNvPr>
          <p:cNvSpPr>
            <a:spLocks noGrp="1"/>
          </p:cNvSpPr>
          <p:nvPr>
            <p:ph type="title"/>
          </p:nvPr>
        </p:nvSpPr>
        <p:spPr/>
        <p:txBody>
          <a:bodyPr/>
          <a:lstStyle/>
          <a:p>
            <a:r>
              <a:rPr lang="en-US" dirty="0">
                <a:solidFill>
                  <a:srgbClr val="FF0000"/>
                </a:solidFill>
              </a:rPr>
              <a:t>Chat GPT</a:t>
            </a:r>
          </a:p>
        </p:txBody>
      </p:sp>
      <p:sp>
        <p:nvSpPr>
          <p:cNvPr id="3" name="Content Placeholder 2">
            <a:extLst>
              <a:ext uri="{FF2B5EF4-FFF2-40B4-BE49-F238E27FC236}">
                <a16:creationId xmlns:a16="http://schemas.microsoft.com/office/drawing/2014/main" id="{5718132C-0360-A0DF-FBF7-D7D757456E05}"/>
              </a:ext>
            </a:extLst>
          </p:cNvPr>
          <p:cNvSpPr>
            <a:spLocks noGrp="1"/>
          </p:cNvSpPr>
          <p:nvPr>
            <p:ph idx="1"/>
          </p:nvPr>
        </p:nvSpPr>
        <p:spPr/>
        <p:txBody>
          <a:bodyPr>
            <a:normAutofit fontScale="92500" lnSpcReduction="10000"/>
          </a:bodyPr>
          <a:lstStyle/>
          <a:p>
            <a:pPr>
              <a:buNone/>
            </a:pPr>
            <a:r>
              <a:rPr lang="en-US" dirty="0"/>
              <a:t>In </a:t>
            </a:r>
            <a:r>
              <a:rPr lang="en-US" b="1" dirty="0"/>
              <a:t>Microsoft Project</a:t>
            </a:r>
            <a:r>
              <a:rPr lang="en-US" dirty="0"/>
              <a:t>, a </a:t>
            </a:r>
            <a:r>
              <a:rPr lang="en-US" i="1" dirty="0"/>
              <a:t>Task Type</a:t>
            </a:r>
            <a:r>
              <a:rPr lang="en-US" dirty="0"/>
              <a:t> defines how the software calculates changes to tasks when you modify one of the three key variables:</a:t>
            </a:r>
          </a:p>
          <a:p>
            <a:pPr>
              <a:buFont typeface="Arial" panose="020B0604020202020204" pitchFamily="34" charset="0"/>
              <a:buChar char="•"/>
            </a:pPr>
            <a:r>
              <a:rPr lang="en-US" b="1" dirty="0"/>
              <a:t>Work</a:t>
            </a:r>
            <a:r>
              <a:rPr lang="en-US" dirty="0"/>
              <a:t> (the total effort required to complete the task)</a:t>
            </a:r>
          </a:p>
          <a:p>
            <a:pPr>
              <a:buFont typeface="Arial" panose="020B0604020202020204" pitchFamily="34" charset="0"/>
              <a:buChar char="•"/>
            </a:pPr>
            <a:r>
              <a:rPr lang="en-US" b="1" dirty="0"/>
              <a:t>Duration</a:t>
            </a:r>
            <a:r>
              <a:rPr lang="en-US" dirty="0"/>
              <a:t> (the amount of time the task will take)</a:t>
            </a:r>
          </a:p>
          <a:p>
            <a:pPr>
              <a:buFont typeface="Arial" panose="020B0604020202020204" pitchFamily="34" charset="0"/>
              <a:buChar char="•"/>
            </a:pPr>
            <a:r>
              <a:rPr lang="en-US" b="1" dirty="0"/>
              <a:t>Units</a:t>
            </a:r>
            <a:r>
              <a:rPr lang="en-US" dirty="0"/>
              <a:t> (the number of resources assigned, often shown as a percentage)</a:t>
            </a:r>
          </a:p>
          <a:p>
            <a:pPr>
              <a:buNone/>
            </a:pPr>
            <a:br>
              <a:rPr lang="en-US" dirty="0"/>
            </a:br>
            <a:endParaRPr lang="en-US" dirty="0"/>
          </a:p>
          <a:p>
            <a:r>
              <a:rPr lang="en-US" dirty="0"/>
              <a:t>MS Project uses these relationships:</a:t>
            </a:r>
          </a:p>
          <a:p>
            <a:pPr marL="0" indent="0">
              <a:buNone/>
            </a:pPr>
            <a:r>
              <a:rPr lang="en-US" dirty="0"/>
              <a:t>	Work = Duration × Units</a:t>
            </a:r>
          </a:p>
        </p:txBody>
      </p:sp>
    </p:spTree>
    <p:extLst>
      <p:ext uri="{BB962C8B-B14F-4D97-AF65-F5344CB8AC3E}">
        <p14:creationId xmlns:p14="http://schemas.microsoft.com/office/powerpoint/2010/main" val="3217042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35397-2EAF-8675-3367-E722B572CD60}"/>
              </a:ext>
            </a:extLst>
          </p:cNvPr>
          <p:cNvSpPr>
            <a:spLocks noGrp="1"/>
          </p:cNvSpPr>
          <p:nvPr>
            <p:ph type="title"/>
          </p:nvPr>
        </p:nvSpPr>
        <p:spPr/>
        <p:txBody>
          <a:bodyPr/>
          <a:lstStyle/>
          <a:p>
            <a:r>
              <a:rPr lang="en-US" dirty="0">
                <a:solidFill>
                  <a:srgbClr val="FF0000"/>
                </a:solidFill>
              </a:rPr>
              <a:t>Task type fixed Units</a:t>
            </a:r>
          </a:p>
        </p:txBody>
      </p:sp>
      <p:sp>
        <p:nvSpPr>
          <p:cNvPr id="3" name="Content Placeholder 2">
            <a:extLst>
              <a:ext uri="{FF2B5EF4-FFF2-40B4-BE49-F238E27FC236}">
                <a16:creationId xmlns:a16="http://schemas.microsoft.com/office/drawing/2014/main" id="{85C76881-832A-E145-3B57-1AF3309D06D4}"/>
              </a:ext>
            </a:extLst>
          </p:cNvPr>
          <p:cNvSpPr>
            <a:spLocks noGrp="1"/>
          </p:cNvSpPr>
          <p:nvPr>
            <p:ph idx="1"/>
          </p:nvPr>
        </p:nvSpPr>
        <p:spPr/>
        <p:txBody>
          <a:bodyPr>
            <a:normAutofit fontScale="55000" lnSpcReduction="20000"/>
          </a:bodyPr>
          <a:lstStyle/>
          <a:p>
            <a:pPr marL="0" marR="0">
              <a:lnSpc>
                <a:spcPct val="115000"/>
              </a:lnSpc>
              <a:spcAft>
                <a:spcPts val="800"/>
              </a:spcAft>
              <a:buNone/>
            </a:pPr>
            <a:r>
              <a:rPr lang="en-US" sz="3100" dirty="0"/>
              <a:t>Fixed Units</a:t>
            </a:r>
          </a:p>
          <a:p>
            <a:pPr marR="0" lvl="0">
              <a:spcAft>
                <a:spcPts val="800"/>
              </a:spcAft>
              <a:buSzPts val="1000"/>
              <a:tabLst>
                <a:tab pos="457200" algn="l"/>
              </a:tabLst>
            </a:pPr>
            <a:r>
              <a:rPr lang="en-US" sz="3100" dirty="0"/>
              <a:t>Default setting in MS Project</a:t>
            </a:r>
          </a:p>
          <a:p>
            <a:pPr marR="0" lvl="0">
              <a:spcAft>
                <a:spcPts val="800"/>
              </a:spcAft>
              <a:buSzPts val="1000"/>
              <a:tabLst>
                <a:tab pos="457200" algn="l"/>
              </a:tabLst>
            </a:pPr>
            <a:r>
              <a:rPr lang="en-US" sz="3100" b="1" dirty="0"/>
              <a:t>Units</a:t>
            </a:r>
            <a:r>
              <a:rPr lang="en-US" sz="3100" dirty="0"/>
              <a:t> (resources assigned) stay constant.</a:t>
            </a:r>
          </a:p>
          <a:p>
            <a:pPr marR="0" lvl="0">
              <a:spcAft>
                <a:spcPts val="800"/>
              </a:spcAft>
              <a:buSzPts val="1000"/>
              <a:tabLst>
                <a:tab pos="457200" algn="l"/>
              </a:tabLst>
            </a:pPr>
            <a:r>
              <a:rPr lang="en-US" sz="3100" dirty="0"/>
              <a:t>If you change the duration, MS Project recalculates </a:t>
            </a:r>
            <a:r>
              <a:rPr lang="en-US" sz="3100" b="1" dirty="0"/>
              <a:t>work</a:t>
            </a:r>
            <a:r>
              <a:rPr lang="en-US" sz="3100" dirty="0"/>
              <a:t>.</a:t>
            </a:r>
          </a:p>
          <a:p>
            <a:pPr marR="0" lvl="0">
              <a:spcAft>
                <a:spcPts val="800"/>
              </a:spcAft>
              <a:buSzPts val="1000"/>
              <a:tabLst>
                <a:tab pos="457200" algn="l"/>
              </a:tabLst>
            </a:pPr>
            <a:r>
              <a:rPr lang="en-US" sz="3100" dirty="0"/>
              <a:t>If you change work, it recalculates </a:t>
            </a:r>
            <a:r>
              <a:rPr lang="en-US" sz="3100" b="1" dirty="0"/>
              <a:t>duration</a:t>
            </a:r>
            <a:r>
              <a:rPr lang="en-US" sz="3100" dirty="0"/>
              <a:t>.</a:t>
            </a:r>
          </a:p>
          <a:p>
            <a:pPr marL="0" marR="0">
              <a:lnSpc>
                <a:spcPct val="115000"/>
              </a:lnSpc>
              <a:spcAft>
                <a:spcPts val="800"/>
              </a:spcAft>
              <a:buNone/>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a:lnSpc>
                <a:spcPct val="100000"/>
              </a:lnSpc>
              <a:spcAft>
                <a:spcPts val="800"/>
              </a:spcAft>
              <a:buFont typeface="Arial" panose="020B0604020202020204" pitchFamily="34" charset="0"/>
              <a:buNone/>
            </a:pPr>
            <a:r>
              <a:rPr lang="en-US" sz="3100" dirty="0"/>
              <a:t>Example:</a:t>
            </a:r>
          </a:p>
          <a:p>
            <a:pPr marL="0">
              <a:lnSpc>
                <a:spcPct val="100000"/>
              </a:lnSpc>
              <a:spcAft>
                <a:spcPts val="800"/>
              </a:spcAft>
              <a:buFont typeface="Arial" panose="020B0604020202020204" pitchFamily="34" charset="0"/>
              <a:buNone/>
            </a:pPr>
            <a:r>
              <a:rPr lang="en-US" sz="3100" dirty="0"/>
              <a:t>If a task has 2 resources (200% units) and takes 2 days (duration), the total work is 2 resources × 2 days = 4 days of work.</a:t>
            </a:r>
          </a:p>
          <a:p>
            <a:pPr marL="0">
              <a:lnSpc>
                <a:spcPct val="100000"/>
              </a:lnSpc>
              <a:spcAft>
                <a:spcPts val="800"/>
              </a:spcAft>
            </a:pPr>
            <a:r>
              <a:rPr lang="en-US" sz="3100" dirty="0"/>
              <a:t>If you increase the duration to 4 days, MS Project keeps 2 resources and updates the work to 8 days</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200" dirty="0"/>
          </a:p>
        </p:txBody>
      </p:sp>
    </p:spTree>
    <p:extLst>
      <p:ext uri="{BB962C8B-B14F-4D97-AF65-F5344CB8AC3E}">
        <p14:creationId xmlns:p14="http://schemas.microsoft.com/office/powerpoint/2010/main" val="32243820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68BAC-4901-ED07-DA1C-FC82BC236B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2B11FE-087D-55E6-43F3-5412D88DB31C}"/>
              </a:ext>
            </a:extLst>
          </p:cNvPr>
          <p:cNvSpPr>
            <a:spLocks noGrp="1"/>
          </p:cNvSpPr>
          <p:nvPr>
            <p:ph type="title"/>
          </p:nvPr>
        </p:nvSpPr>
        <p:spPr/>
        <p:txBody>
          <a:bodyPr/>
          <a:lstStyle/>
          <a:p>
            <a:r>
              <a:rPr lang="en-US" dirty="0">
                <a:solidFill>
                  <a:srgbClr val="FF0000"/>
                </a:solidFill>
              </a:rPr>
              <a:t>Task type fixed Work</a:t>
            </a:r>
          </a:p>
        </p:txBody>
      </p:sp>
      <p:sp>
        <p:nvSpPr>
          <p:cNvPr id="3" name="Content Placeholder 2">
            <a:extLst>
              <a:ext uri="{FF2B5EF4-FFF2-40B4-BE49-F238E27FC236}">
                <a16:creationId xmlns:a16="http://schemas.microsoft.com/office/drawing/2014/main" id="{001D2549-7BDD-C566-B62C-25FD1E024F5E}"/>
              </a:ext>
            </a:extLst>
          </p:cNvPr>
          <p:cNvSpPr>
            <a:spLocks noGrp="1"/>
          </p:cNvSpPr>
          <p:nvPr>
            <p:ph idx="1"/>
          </p:nvPr>
        </p:nvSpPr>
        <p:spPr/>
        <p:txBody>
          <a:bodyPr>
            <a:normAutofit/>
          </a:bodyPr>
          <a:lstStyle/>
          <a:p>
            <a:pPr marL="0">
              <a:lnSpc>
                <a:spcPct val="80000"/>
              </a:lnSpc>
              <a:spcAft>
                <a:spcPts val="800"/>
              </a:spcAft>
              <a:buFont typeface="Arial" panose="020B0604020202020204" pitchFamily="34" charset="0"/>
              <a:buNone/>
            </a:pPr>
            <a:r>
              <a:rPr lang="en-US" sz="1700" dirty="0"/>
              <a:t>Fixed Work</a:t>
            </a:r>
          </a:p>
          <a:p>
            <a:pPr marL="342900" lvl="0">
              <a:lnSpc>
                <a:spcPct val="80000"/>
              </a:lnSpc>
              <a:spcAft>
                <a:spcPts val="800"/>
              </a:spcAft>
              <a:buSzPts val="1000"/>
              <a:buFont typeface="Arial" panose="020B0604020202020204" pitchFamily="34" charset="0"/>
              <a:buChar char=""/>
              <a:tabLst>
                <a:tab pos="457200" algn="l"/>
              </a:tabLst>
            </a:pPr>
            <a:r>
              <a:rPr lang="en-US" sz="1700" b="1" dirty="0"/>
              <a:t>Work</a:t>
            </a:r>
            <a:r>
              <a:rPr lang="en-US" sz="1700" dirty="0"/>
              <a:t> stays constant.</a:t>
            </a:r>
          </a:p>
          <a:p>
            <a:pPr marL="342900" lvl="0">
              <a:lnSpc>
                <a:spcPct val="80000"/>
              </a:lnSpc>
              <a:spcAft>
                <a:spcPts val="800"/>
              </a:spcAft>
              <a:buSzPts val="1000"/>
              <a:buFont typeface="Arial" panose="020B0604020202020204" pitchFamily="34" charset="0"/>
              <a:buChar char=""/>
              <a:tabLst>
                <a:tab pos="457200" algn="l"/>
              </a:tabLst>
            </a:pPr>
            <a:r>
              <a:rPr lang="en-US" sz="1700" dirty="0"/>
              <a:t>Changing duration will change </a:t>
            </a:r>
            <a:r>
              <a:rPr lang="en-US" sz="1700" b="1" dirty="0"/>
              <a:t>units.</a:t>
            </a:r>
          </a:p>
          <a:p>
            <a:pPr marL="342900" lvl="0">
              <a:lnSpc>
                <a:spcPct val="80000"/>
              </a:lnSpc>
              <a:spcAft>
                <a:spcPts val="800"/>
              </a:spcAft>
              <a:buSzPts val="1000"/>
              <a:buFont typeface="Arial" panose="020B0604020202020204" pitchFamily="34" charset="0"/>
              <a:buChar char=""/>
              <a:tabLst>
                <a:tab pos="457200" algn="l"/>
              </a:tabLst>
            </a:pPr>
            <a:r>
              <a:rPr lang="en-US" sz="1700" dirty="0"/>
              <a:t>Changing units will change </a:t>
            </a:r>
            <a:r>
              <a:rPr lang="en-US" sz="1700" b="1" dirty="0"/>
              <a:t>duration.</a:t>
            </a:r>
          </a:p>
          <a:p>
            <a:pPr marL="0" marR="0">
              <a:lnSpc>
                <a:spcPct val="115000"/>
              </a:lnSpc>
              <a:spcAft>
                <a:spcPts val="800"/>
              </a:spcAft>
              <a:buNone/>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Best when:</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You know exactly how much effort is needed (e.g., 16 hours of work), regardless of how long it takes or how many resources are assigned.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862159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220DC-4FEF-18AC-F90B-E3036EE921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8B6F39-C9FF-FD6B-4977-54CA0020E551}"/>
              </a:ext>
            </a:extLst>
          </p:cNvPr>
          <p:cNvSpPr>
            <a:spLocks noGrp="1"/>
          </p:cNvSpPr>
          <p:nvPr>
            <p:ph type="title"/>
          </p:nvPr>
        </p:nvSpPr>
        <p:spPr/>
        <p:txBody>
          <a:bodyPr/>
          <a:lstStyle/>
          <a:p>
            <a:r>
              <a:rPr lang="en-US" dirty="0">
                <a:solidFill>
                  <a:srgbClr val="FF0000"/>
                </a:solidFill>
              </a:rPr>
              <a:t>Task type fixed Duration</a:t>
            </a:r>
          </a:p>
        </p:txBody>
      </p:sp>
      <p:sp>
        <p:nvSpPr>
          <p:cNvPr id="3" name="Content Placeholder 2">
            <a:extLst>
              <a:ext uri="{FF2B5EF4-FFF2-40B4-BE49-F238E27FC236}">
                <a16:creationId xmlns:a16="http://schemas.microsoft.com/office/drawing/2014/main" id="{69BE3715-7452-9E0F-4EE2-F139EC07D2E1}"/>
              </a:ext>
            </a:extLst>
          </p:cNvPr>
          <p:cNvSpPr>
            <a:spLocks noGrp="1"/>
          </p:cNvSpPr>
          <p:nvPr>
            <p:ph idx="1"/>
          </p:nvPr>
        </p:nvSpPr>
        <p:spPr/>
        <p:txBody>
          <a:bodyPr>
            <a:normAutofit/>
          </a:bodyPr>
          <a:lstStyle/>
          <a:p>
            <a:pPr>
              <a:buNone/>
            </a:pPr>
            <a:r>
              <a:rPr lang="en-US" sz="1800" b="1" dirty="0">
                <a:cs typeface="Times New Roman" panose="02020603050405020304" pitchFamily="18" charset="0"/>
              </a:rPr>
              <a:t>Fixed Duration</a:t>
            </a:r>
          </a:p>
          <a:p>
            <a:pPr>
              <a:buFont typeface="Arial" panose="020B0604020202020204" pitchFamily="34" charset="0"/>
              <a:buChar char="•"/>
            </a:pPr>
            <a:r>
              <a:rPr lang="en-US" sz="1800" b="1" dirty="0">
                <a:cs typeface="Times New Roman" panose="02020603050405020304" pitchFamily="18" charset="0"/>
              </a:rPr>
              <a:t>Duration</a:t>
            </a:r>
            <a:r>
              <a:rPr lang="en-US" sz="1800" dirty="0">
                <a:cs typeface="Times New Roman" panose="02020603050405020304" pitchFamily="18" charset="0"/>
              </a:rPr>
              <a:t> stays constant.</a:t>
            </a:r>
          </a:p>
          <a:p>
            <a:pPr>
              <a:buFont typeface="Arial" panose="020B0604020202020204" pitchFamily="34" charset="0"/>
              <a:buChar char="•"/>
            </a:pPr>
            <a:r>
              <a:rPr lang="en-US" sz="1800" dirty="0">
                <a:cs typeface="Times New Roman" panose="02020603050405020304" pitchFamily="18" charset="0"/>
              </a:rPr>
              <a:t>Changing </a:t>
            </a:r>
            <a:r>
              <a:rPr lang="en-US" sz="1800" b="1" dirty="0">
                <a:cs typeface="Times New Roman" panose="02020603050405020304" pitchFamily="18" charset="0"/>
              </a:rPr>
              <a:t>units</a:t>
            </a:r>
            <a:r>
              <a:rPr lang="en-US" sz="1800" dirty="0">
                <a:cs typeface="Times New Roman" panose="02020603050405020304" pitchFamily="18" charset="0"/>
              </a:rPr>
              <a:t> will change </a:t>
            </a:r>
            <a:r>
              <a:rPr lang="en-US" sz="1800" b="1" dirty="0">
                <a:cs typeface="Times New Roman" panose="02020603050405020304" pitchFamily="18" charset="0"/>
              </a:rPr>
              <a:t>work</a:t>
            </a:r>
            <a:r>
              <a:rPr lang="en-US" sz="1800" dirty="0">
                <a:cs typeface="Times New Roman" panose="02020603050405020304" pitchFamily="18" charset="0"/>
              </a:rPr>
              <a:t>.</a:t>
            </a:r>
          </a:p>
          <a:p>
            <a:pPr>
              <a:buFont typeface="Arial" panose="020B0604020202020204" pitchFamily="34" charset="0"/>
              <a:buChar char="•"/>
            </a:pPr>
            <a:r>
              <a:rPr lang="en-US" sz="1800" dirty="0">
                <a:cs typeface="Times New Roman" panose="02020603050405020304" pitchFamily="18" charset="0"/>
              </a:rPr>
              <a:t>Changing </a:t>
            </a:r>
            <a:r>
              <a:rPr lang="en-US" sz="1800" b="1" dirty="0">
                <a:cs typeface="Times New Roman" panose="02020603050405020304" pitchFamily="18" charset="0"/>
              </a:rPr>
              <a:t>work</a:t>
            </a:r>
            <a:r>
              <a:rPr lang="en-US" sz="1800" dirty="0">
                <a:cs typeface="Times New Roman" panose="02020603050405020304" pitchFamily="18" charset="0"/>
              </a:rPr>
              <a:t> will change </a:t>
            </a:r>
            <a:r>
              <a:rPr lang="en-US" sz="1800" b="1" dirty="0">
                <a:cs typeface="Times New Roman" panose="02020603050405020304" pitchFamily="18" charset="0"/>
              </a:rPr>
              <a:t>units</a:t>
            </a:r>
            <a:r>
              <a:rPr lang="en-US" sz="1800" dirty="0">
                <a:cs typeface="Times New Roman" panose="02020603050405020304" pitchFamily="18" charset="0"/>
              </a:rPr>
              <a:t>.</a:t>
            </a:r>
          </a:p>
          <a:p>
            <a:pPr>
              <a:buNone/>
            </a:pPr>
            <a:br>
              <a:rPr lang="en-US" sz="1800" dirty="0">
                <a:cs typeface="Times New Roman" panose="02020603050405020304" pitchFamily="18" charset="0"/>
              </a:rPr>
            </a:br>
            <a:endParaRPr lang="en-US" sz="1800" dirty="0">
              <a:cs typeface="Times New Roman" panose="02020603050405020304" pitchFamily="18" charset="0"/>
            </a:endParaRPr>
          </a:p>
          <a:p>
            <a:r>
              <a:rPr lang="en-US" sz="1800" b="1" dirty="0">
                <a:cs typeface="Times New Roman" panose="02020603050405020304" pitchFamily="18" charset="0"/>
              </a:rPr>
              <a:t>Best when:</a:t>
            </a:r>
            <a:r>
              <a:rPr lang="en-US" sz="1800" dirty="0">
                <a:cs typeface="Times New Roman" panose="02020603050405020304" pitchFamily="18" charset="0"/>
              </a:rPr>
              <a:t> The task must be completed in a specific time frame, no matter how many resources are available.</a:t>
            </a:r>
          </a:p>
          <a:p>
            <a:pPr marL="0" marR="0">
              <a:lnSpc>
                <a:spcPct val="115000"/>
              </a:lnSpc>
              <a:spcAft>
                <a:spcPts val="800"/>
              </a:spcAft>
              <a:buNone/>
            </a:pP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411810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19ED7-427B-2310-903A-F7D6A9901B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8342BE-87C6-D5A6-230F-7037DEB1E981}"/>
              </a:ext>
            </a:extLst>
          </p:cNvPr>
          <p:cNvSpPr>
            <a:spLocks noGrp="1"/>
          </p:cNvSpPr>
          <p:nvPr>
            <p:ph type="title"/>
          </p:nvPr>
        </p:nvSpPr>
        <p:spPr/>
        <p:txBody>
          <a:bodyPr/>
          <a:lstStyle/>
          <a:p>
            <a:r>
              <a:rPr lang="en-US" dirty="0">
                <a:solidFill>
                  <a:srgbClr val="FF0000"/>
                </a:solidFill>
              </a:rPr>
              <a:t>Task type – what happen</a:t>
            </a:r>
          </a:p>
        </p:txBody>
      </p:sp>
      <p:graphicFrame>
        <p:nvGraphicFramePr>
          <p:cNvPr id="4" name="Content Placeholder 3">
            <a:extLst>
              <a:ext uri="{FF2B5EF4-FFF2-40B4-BE49-F238E27FC236}">
                <a16:creationId xmlns:a16="http://schemas.microsoft.com/office/drawing/2014/main" id="{EE265F4C-9398-B869-588A-572EE2707A2F}"/>
              </a:ext>
            </a:extLst>
          </p:cNvPr>
          <p:cNvGraphicFramePr>
            <a:graphicFrameLocks noGrp="1"/>
          </p:cNvGraphicFramePr>
          <p:nvPr>
            <p:ph idx="1"/>
            <p:extLst>
              <p:ext uri="{D42A27DB-BD31-4B8C-83A1-F6EECF244321}">
                <p14:modId xmlns:p14="http://schemas.microsoft.com/office/powerpoint/2010/main" val="3275199835"/>
              </p:ext>
            </p:extLst>
          </p:nvPr>
        </p:nvGraphicFramePr>
        <p:xfrm>
          <a:off x="838200" y="3461036"/>
          <a:ext cx="10515600" cy="1697992"/>
        </p:xfrm>
        <a:graphic>
          <a:graphicData uri="http://schemas.openxmlformats.org/drawingml/2006/table">
            <a:tbl>
              <a:tblPr firstRow="1" firstCol="1" bandRow="1">
                <a:tableStyleId>{5C22544A-7EE6-4342-B048-85BDC9FD1C3A}</a:tableStyleId>
              </a:tblPr>
              <a:tblGrid>
                <a:gridCol w="2103120">
                  <a:extLst>
                    <a:ext uri="{9D8B030D-6E8A-4147-A177-3AD203B41FA5}">
                      <a16:colId xmlns:a16="http://schemas.microsoft.com/office/drawing/2014/main" val="4274237167"/>
                    </a:ext>
                  </a:extLst>
                </a:gridCol>
                <a:gridCol w="2103120">
                  <a:extLst>
                    <a:ext uri="{9D8B030D-6E8A-4147-A177-3AD203B41FA5}">
                      <a16:colId xmlns:a16="http://schemas.microsoft.com/office/drawing/2014/main" val="2402660665"/>
                    </a:ext>
                  </a:extLst>
                </a:gridCol>
                <a:gridCol w="2103120">
                  <a:extLst>
                    <a:ext uri="{9D8B030D-6E8A-4147-A177-3AD203B41FA5}">
                      <a16:colId xmlns:a16="http://schemas.microsoft.com/office/drawing/2014/main" val="1665128829"/>
                    </a:ext>
                  </a:extLst>
                </a:gridCol>
                <a:gridCol w="2103120">
                  <a:extLst>
                    <a:ext uri="{9D8B030D-6E8A-4147-A177-3AD203B41FA5}">
                      <a16:colId xmlns:a16="http://schemas.microsoft.com/office/drawing/2014/main" val="2316826374"/>
                    </a:ext>
                  </a:extLst>
                </a:gridCol>
                <a:gridCol w="2103120">
                  <a:extLst>
                    <a:ext uri="{9D8B030D-6E8A-4147-A177-3AD203B41FA5}">
                      <a16:colId xmlns:a16="http://schemas.microsoft.com/office/drawing/2014/main" val="1526041511"/>
                    </a:ext>
                  </a:extLst>
                </a:gridCol>
              </a:tblGrid>
              <a:tr h="0">
                <a:tc>
                  <a:txBody>
                    <a:bodyPr/>
                    <a:lstStyle/>
                    <a:p>
                      <a:pPr marL="0" marR="0" algn="ctr">
                        <a:lnSpc>
                          <a:spcPct val="115000"/>
                        </a:lnSpc>
                        <a:spcAft>
                          <a:spcPts val="800"/>
                        </a:spcAft>
                        <a:buNone/>
                      </a:pPr>
                      <a:r>
                        <a:rPr lang="en-US" sz="1600" kern="0">
                          <a:effectLst/>
                        </a:rPr>
                        <a:t>Task Type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gn="ctr">
                        <a:lnSpc>
                          <a:spcPct val="115000"/>
                        </a:lnSpc>
                        <a:spcAft>
                          <a:spcPts val="800"/>
                        </a:spcAft>
                        <a:buNone/>
                      </a:pPr>
                      <a:r>
                        <a:rPr lang="en-US" sz="1600" kern="0">
                          <a:effectLst/>
                        </a:rPr>
                        <a:t>What stays fixed</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gn="ctr">
                        <a:lnSpc>
                          <a:spcPct val="115000"/>
                        </a:lnSpc>
                        <a:spcAft>
                          <a:spcPts val="800"/>
                        </a:spcAft>
                        <a:buNone/>
                      </a:pPr>
                      <a:r>
                        <a:rPr lang="en-US" sz="1600" kern="0">
                          <a:effectLst/>
                        </a:rPr>
                        <a:t>What changes when you edit duration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gn="ctr">
                        <a:lnSpc>
                          <a:spcPct val="115000"/>
                        </a:lnSpc>
                        <a:spcAft>
                          <a:spcPts val="800"/>
                        </a:spcAft>
                        <a:buNone/>
                      </a:pPr>
                      <a:r>
                        <a:rPr lang="en-US" sz="1600" kern="0">
                          <a:effectLst/>
                        </a:rPr>
                        <a:t>What changes when you edit work</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gn="ctr">
                        <a:lnSpc>
                          <a:spcPct val="115000"/>
                        </a:lnSpc>
                        <a:spcAft>
                          <a:spcPts val="800"/>
                        </a:spcAft>
                        <a:buNone/>
                      </a:pPr>
                      <a:r>
                        <a:rPr lang="en-US" sz="1600" kern="0">
                          <a:effectLst/>
                        </a:rPr>
                        <a:t>What changes when you edit units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857190826"/>
                  </a:ext>
                </a:extLst>
              </a:tr>
              <a:tr h="0">
                <a:tc>
                  <a:txBody>
                    <a:bodyPr/>
                    <a:lstStyle/>
                    <a:p>
                      <a:pPr marL="0" marR="0">
                        <a:lnSpc>
                          <a:spcPct val="115000"/>
                        </a:lnSpc>
                        <a:spcAft>
                          <a:spcPts val="800"/>
                        </a:spcAft>
                        <a:buNone/>
                      </a:pPr>
                      <a:r>
                        <a:rPr lang="en-US" sz="1600" kern="0">
                          <a:effectLst/>
                        </a:rPr>
                        <a:t>Fixed Units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600" kern="0">
                          <a:effectLst/>
                        </a:rPr>
                        <a:t>Units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600" kern="0">
                          <a:effectLst/>
                        </a:rPr>
                        <a:t>Work</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600" kern="0">
                          <a:effectLst/>
                        </a:rPr>
                        <a:t>Duration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600" kern="0">
                          <a:effectLst/>
                        </a:rPr>
                        <a:t>Work</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675837968"/>
                  </a:ext>
                </a:extLst>
              </a:tr>
              <a:tr h="0">
                <a:tc>
                  <a:txBody>
                    <a:bodyPr/>
                    <a:lstStyle/>
                    <a:p>
                      <a:pPr marL="0" marR="0">
                        <a:lnSpc>
                          <a:spcPct val="115000"/>
                        </a:lnSpc>
                        <a:spcAft>
                          <a:spcPts val="800"/>
                        </a:spcAft>
                        <a:buNone/>
                      </a:pPr>
                      <a:r>
                        <a:rPr lang="en-US" sz="1600" kern="0">
                          <a:effectLst/>
                        </a:rPr>
                        <a:t>Fixed Work</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600" kern="0">
                          <a:effectLst/>
                        </a:rPr>
                        <a:t>Work</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600" kern="0">
                          <a:effectLst/>
                        </a:rPr>
                        <a:t>Units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600" kern="0">
                          <a:effectLst/>
                        </a:rPr>
                        <a:t>Duration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600" kern="0">
                          <a:effectLst/>
                        </a:rPr>
                        <a:t>Duration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488827794"/>
                  </a:ext>
                </a:extLst>
              </a:tr>
              <a:tr h="0">
                <a:tc>
                  <a:txBody>
                    <a:bodyPr/>
                    <a:lstStyle/>
                    <a:p>
                      <a:pPr marL="0" marR="0">
                        <a:lnSpc>
                          <a:spcPct val="115000"/>
                        </a:lnSpc>
                        <a:spcAft>
                          <a:spcPts val="800"/>
                        </a:spcAft>
                        <a:buNone/>
                      </a:pPr>
                      <a:r>
                        <a:rPr lang="en-US" sz="1600" kern="0">
                          <a:effectLst/>
                        </a:rPr>
                        <a:t>Fixed Duration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600" kern="0">
                          <a:effectLst/>
                        </a:rPr>
                        <a:t>Duration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600" kern="0">
                          <a:effectLst/>
                        </a:rPr>
                        <a:t>Work</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600" kern="0">
                          <a:effectLst/>
                        </a:rPr>
                        <a:t>Units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600" kern="0" dirty="0">
                          <a:effectLst/>
                        </a:rPr>
                        <a:t>Work</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151098719"/>
                  </a:ext>
                </a:extLst>
              </a:tr>
            </a:tbl>
          </a:graphicData>
        </a:graphic>
      </p:graphicFrame>
    </p:spTree>
    <p:extLst>
      <p:ext uri="{BB962C8B-B14F-4D97-AF65-F5344CB8AC3E}">
        <p14:creationId xmlns:p14="http://schemas.microsoft.com/office/powerpoint/2010/main" val="4175589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444845-E72E-0E46-2819-6B65A42C00FC}"/>
              </a:ext>
            </a:extLst>
          </p:cNvPr>
          <p:cNvSpPr>
            <a:spLocks noGrp="1"/>
          </p:cNvSpPr>
          <p:nvPr>
            <p:ph type="title"/>
          </p:nvPr>
        </p:nvSpPr>
        <p:spPr/>
        <p:txBody>
          <a:bodyPr/>
          <a:lstStyle/>
          <a:p>
            <a:r>
              <a:rPr lang="en-US" noProof="0" dirty="0"/>
              <a:t>MS-project</a:t>
            </a:r>
          </a:p>
        </p:txBody>
      </p:sp>
      <p:sp>
        <p:nvSpPr>
          <p:cNvPr id="3" name="Tijdelijke aanduiding voor inhoud 2">
            <a:extLst>
              <a:ext uri="{FF2B5EF4-FFF2-40B4-BE49-F238E27FC236}">
                <a16:creationId xmlns:a16="http://schemas.microsoft.com/office/drawing/2014/main" id="{28416E62-99C6-DAE6-9496-C3E39449555D}"/>
              </a:ext>
            </a:extLst>
          </p:cNvPr>
          <p:cNvSpPr>
            <a:spLocks noGrp="1"/>
          </p:cNvSpPr>
          <p:nvPr>
            <p:ph idx="1"/>
          </p:nvPr>
        </p:nvSpPr>
        <p:spPr/>
        <p:txBody>
          <a:bodyPr/>
          <a:lstStyle/>
          <a:p>
            <a:r>
              <a:rPr lang="en-US" noProof="0" dirty="0"/>
              <a:t>Basis</a:t>
            </a:r>
          </a:p>
          <a:p>
            <a:pPr lvl="1"/>
            <a:r>
              <a:rPr lang="en-US" noProof="0" dirty="0"/>
              <a:t>Project </a:t>
            </a:r>
          </a:p>
          <a:p>
            <a:pPr lvl="1"/>
            <a:r>
              <a:rPr lang="en-US" dirty="0"/>
              <a:t>Task</a:t>
            </a:r>
            <a:endParaRPr lang="en-US" noProof="0" dirty="0"/>
          </a:p>
          <a:p>
            <a:pPr lvl="1"/>
            <a:r>
              <a:rPr lang="en-US" noProof="0" dirty="0"/>
              <a:t>Resource</a:t>
            </a:r>
          </a:p>
        </p:txBody>
      </p:sp>
      <p:pic>
        <p:nvPicPr>
          <p:cNvPr id="1026" name="Picture 2" descr="A fool with a Project Management tool is still a fool">
            <a:extLst>
              <a:ext uri="{FF2B5EF4-FFF2-40B4-BE49-F238E27FC236}">
                <a16:creationId xmlns:a16="http://schemas.microsoft.com/office/drawing/2014/main" id="{E86D2ED1-7C82-AEEE-6C35-39EEB0C08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4300" y="1709738"/>
            <a:ext cx="5715000" cy="446722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0EDF35CD-71ED-CAF2-7926-9448CAF9F559}"/>
              </a:ext>
            </a:extLst>
          </p:cNvPr>
          <p:cNvGrpSpPr/>
          <p:nvPr/>
        </p:nvGrpSpPr>
        <p:grpSpPr>
          <a:xfrm>
            <a:off x="203682" y="3763589"/>
            <a:ext cx="4341244" cy="2359902"/>
            <a:chOff x="203682" y="3763589"/>
            <a:chExt cx="4341244" cy="2359902"/>
          </a:xfrm>
        </p:grpSpPr>
        <p:sp>
          <p:nvSpPr>
            <p:cNvPr id="4" name="Triangle 3">
              <a:extLst>
                <a:ext uri="{FF2B5EF4-FFF2-40B4-BE49-F238E27FC236}">
                  <a16:creationId xmlns:a16="http://schemas.microsoft.com/office/drawing/2014/main" id="{C9791A3C-3806-9D82-C401-5FA57A7903C7}"/>
                </a:ext>
              </a:extLst>
            </p:cNvPr>
            <p:cNvSpPr/>
            <p:nvPr/>
          </p:nvSpPr>
          <p:spPr>
            <a:xfrm>
              <a:off x="1145577" y="4148254"/>
              <a:ext cx="2040673" cy="1427356"/>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C0739E5-22BB-3DEC-5D4F-1E7045BFF82E}"/>
                </a:ext>
              </a:extLst>
            </p:cNvPr>
            <p:cNvSpPr txBox="1"/>
            <p:nvPr/>
          </p:nvSpPr>
          <p:spPr>
            <a:xfrm>
              <a:off x="1783436" y="3763589"/>
              <a:ext cx="764953" cy="369332"/>
            </a:xfrm>
            <a:prstGeom prst="rect">
              <a:avLst/>
            </a:prstGeom>
            <a:noFill/>
          </p:spPr>
          <p:txBody>
            <a:bodyPr wrap="none" rtlCol="0">
              <a:spAutoFit/>
            </a:bodyPr>
            <a:lstStyle/>
            <a:p>
              <a:r>
                <a:rPr lang="en-US" dirty="0"/>
                <a:t>work</a:t>
              </a:r>
            </a:p>
          </p:txBody>
        </p:sp>
        <p:sp>
          <p:nvSpPr>
            <p:cNvPr id="6" name="TextBox 5">
              <a:extLst>
                <a:ext uri="{FF2B5EF4-FFF2-40B4-BE49-F238E27FC236}">
                  <a16:creationId xmlns:a16="http://schemas.microsoft.com/office/drawing/2014/main" id="{F7A75C76-892A-6CBC-CF2A-C64E6B7141AC}"/>
                </a:ext>
              </a:extLst>
            </p:cNvPr>
            <p:cNvSpPr txBox="1"/>
            <p:nvPr/>
          </p:nvSpPr>
          <p:spPr>
            <a:xfrm>
              <a:off x="3363192" y="5390944"/>
              <a:ext cx="1181734" cy="369332"/>
            </a:xfrm>
            <a:prstGeom prst="rect">
              <a:avLst/>
            </a:prstGeom>
            <a:noFill/>
          </p:spPr>
          <p:txBody>
            <a:bodyPr wrap="none" rtlCol="0">
              <a:spAutoFit/>
            </a:bodyPr>
            <a:lstStyle/>
            <a:p>
              <a:r>
                <a:rPr lang="en-US" dirty="0"/>
                <a:t>duration</a:t>
              </a:r>
            </a:p>
          </p:txBody>
        </p:sp>
        <p:sp>
          <p:nvSpPr>
            <p:cNvPr id="7" name="TextBox 6">
              <a:extLst>
                <a:ext uri="{FF2B5EF4-FFF2-40B4-BE49-F238E27FC236}">
                  <a16:creationId xmlns:a16="http://schemas.microsoft.com/office/drawing/2014/main" id="{68C26086-860A-4F52-ADE0-276DA7D356D3}"/>
                </a:ext>
              </a:extLst>
            </p:cNvPr>
            <p:cNvSpPr txBox="1"/>
            <p:nvPr/>
          </p:nvSpPr>
          <p:spPr>
            <a:xfrm>
              <a:off x="203682" y="5477160"/>
              <a:ext cx="1526380" cy="646331"/>
            </a:xfrm>
            <a:prstGeom prst="rect">
              <a:avLst/>
            </a:prstGeom>
            <a:noFill/>
          </p:spPr>
          <p:txBody>
            <a:bodyPr wrap="none" rtlCol="0">
              <a:spAutoFit/>
            </a:bodyPr>
            <a:lstStyle/>
            <a:p>
              <a:r>
                <a:rPr lang="en-US" dirty="0"/>
                <a:t>Percentage</a:t>
              </a:r>
            </a:p>
            <a:p>
              <a:r>
                <a:rPr lang="en-US" dirty="0"/>
                <a:t>available</a:t>
              </a:r>
            </a:p>
          </p:txBody>
        </p:sp>
      </p:grpSp>
    </p:spTree>
    <p:extLst>
      <p:ext uri="{BB962C8B-B14F-4D97-AF65-F5344CB8AC3E}">
        <p14:creationId xmlns:p14="http://schemas.microsoft.com/office/powerpoint/2010/main" val="153049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856F0-5CAC-A045-8DE0-515B6FC1E8E9}"/>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DF958B8-8762-C9DF-B316-7F5C8C4FD9A5}"/>
              </a:ext>
            </a:extLst>
          </p:cNvPr>
          <p:cNvSpPr>
            <a:spLocks noGrp="1"/>
          </p:cNvSpPr>
          <p:nvPr>
            <p:ph idx="1"/>
          </p:nvPr>
        </p:nvSpPr>
        <p:spPr/>
        <p:txBody>
          <a:bodyPr/>
          <a:lstStyle/>
          <a:p>
            <a:r>
              <a:rPr lang="en-US" dirty="0"/>
              <a:t>The effort driven field indicates whether the scheduling for a task is effort driven.</a:t>
            </a:r>
          </a:p>
          <a:p>
            <a:r>
              <a:rPr lang="en-US" dirty="0"/>
              <a:t>The total task work stays the same regardless how many resources are assigned.</a:t>
            </a:r>
          </a:p>
          <a:p>
            <a:r>
              <a:rPr lang="en-US" dirty="0"/>
              <a:t>The remaining work is distributed to them.</a:t>
            </a:r>
          </a:p>
          <a:p>
            <a:endParaRPr lang="en-US" dirty="0"/>
          </a:p>
        </p:txBody>
      </p:sp>
      <p:sp>
        <p:nvSpPr>
          <p:cNvPr id="2" name="Title 1">
            <a:extLst>
              <a:ext uri="{FF2B5EF4-FFF2-40B4-BE49-F238E27FC236}">
                <a16:creationId xmlns:a16="http://schemas.microsoft.com/office/drawing/2014/main" id="{CC0D24D6-FBDD-9C78-F32A-C4544BD08235}"/>
              </a:ext>
            </a:extLst>
          </p:cNvPr>
          <p:cNvSpPr>
            <a:spLocks noGrp="1"/>
          </p:cNvSpPr>
          <p:nvPr>
            <p:ph type="title"/>
          </p:nvPr>
        </p:nvSpPr>
        <p:spPr/>
        <p:txBody>
          <a:bodyPr/>
          <a:lstStyle/>
          <a:p>
            <a:r>
              <a:rPr lang="en-US" noProof="0" dirty="0">
                <a:solidFill>
                  <a:schemeClr val="tx1"/>
                </a:solidFill>
              </a:rPr>
              <a:t>Task – effort driven</a:t>
            </a:r>
          </a:p>
        </p:txBody>
      </p:sp>
    </p:spTree>
    <p:extLst>
      <p:ext uri="{BB962C8B-B14F-4D97-AF65-F5344CB8AC3E}">
        <p14:creationId xmlns:p14="http://schemas.microsoft.com/office/powerpoint/2010/main" val="5193436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8A8835-B061-B4E2-2BD4-9917EED8851F}"/>
              </a:ext>
            </a:extLst>
          </p:cNvPr>
          <p:cNvSpPr>
            <a:spLocks noGrp="1"/>
          </p:cNvSpPr>
          <p:nvPr>
            <p:ph type="title"/>
          </p:nvPr>
        </p:nvSpPr>
        <p:spPr/>
        <p:txBody>
          <a:bodyPr/>
          <a:lstStyle/>
          <a:p>
            <a:r>
              <a:rPr lang="en-US" noProof="0" dirty="0"/>
              <a:t>Resources</a:t>
            </a:r>
          </a:p>
        </p:txBody>
      </p:sp>
      <p:sp>
        <p:nvSpPr>
          <p:cNvPr id="3" name="Tijdelijke aanduiding voor inhoud 2">
            <a:extLst>
              <a:ext uri="{FF2B5EF4-FFF2-40B4-BE49-F238E27FC236}">
                <a16:creationId xmlns:a16="http://schemas.microsoft.com/office/drawing/2014/main" id="{07EC6F41-304A-8014-8711-BE61EE0940B8}"/>
              </a:ext>
            </a:extLst>
          </p:cNvPr>
          <p:cNvSpPr>
            <a:spLocks noGrp="1"/>
          </p:cNvSpPr>
          <p:nvPr>
            <p:ph idx="1"/>
          </p:nvPr>
        </p:nvSpPr>
        <p:spPr/>
        <p:txBody>
          <a:bodyPr>
            <a:normAutofit fontScale="70000" lnSpcReduction="20000"/>
          </a:bodyPr>
          <a:lstStyle/>
          <a:p>
            <a:r>
              <a:rPr lang="en-US" noProof="0" dirty="0"/>
              <a:t>Resource Sheet</a:t>
            </a:r>
          </a:p>
          <a:p>
            <a:pPr lvl="1"/>
            <a:r>
              <a:rPr lang="en-US" noProof="0" dirty="0"/>
              <a:t>New</a:t>
            </a:r>
          </a:p>
          <a:p>
            <a:pPr lvl="1"/>
            <a:r>
              <a:rPr lang="en-US" noProof="0" dirty="0"/>
              <a:t>Insert</a:t>
            </a:r>
          </a:p>
          <a:p>
            <a:pPr lvl="1"/>
            <a:r>
              <a:rPr lang="en-US" noProof="0" dirty="0"/>
              <a:t>Delete</a:t>
            </a:r>
          </a:p>
          <a:p>
            <a:r>
              <a:rPr lang="en-US" noProof="0" dirty="0"/>
              <a:t>Maximum capacity</a:t>
            </a:r>
          </a:p>
          <a:p>
            <a:pPr lvl="1"/>
            <a:r>
              <a:rPr lang="en-US" noProof="0" dirty="0"/>
              <a:t>100% per person</a:t>
            </a:r>
          </a:p>
          <a:p>
            <a:pPr lvl="1"/>
            <a:r>
              <a:rPr lang="en-US" noProof="0" dirty="0"/>
              <a:t>X00% for a group of x resources</a:t>
            </a:r>
          </a:p>
          <a:p>
            <a:r>
              <a:rPr lang="en-US" noProof="0" dirty="0"/>
              <a:t>Rates</a:t>
            </a:r>
          </a:p>
          <a:p>
            <a:pPr lvl="1"/>
            <a:r>
              <a:rPr lang="en-US" noProof="0" dirty="0"/>
              <a:t>Normal</a:t>
            </a:r>
          </a:p>
          <a:p>
            <a:pPr lvl="1"/>
            <a:r>
              <a:rPr lang="en-US" noProof="0" dirty="0"/>
              <a:t>Overrate</a:t>
            </a:r>
          </a:p>
          <a:p>
            <a:r>
              <a:rPr lang="en-US" noProof="0" dirty="0"/>
              <a:t>Costs of item</a:t>
            </a:r>
          </a:p>
          <a:p>
            <a:r>
              <a:rPr lang="en-US" noProof="0" dirty="0"/>
              <a:t>Adjust the calendar, or </a:t>
            </a:r>
          </a:p>
          <a:p>
            <a:r>
              <a:rPr lang="en-US" noProof="0" dirty="0"/>
              <a:t>one calendar per person/group</a:t>
            </a:r>
          </a:p>
          <a:p>
            <a:r>
              <a:rPr lang="en-US" noProof="0" dirty="0"/>
              <a:t>Adjust working hours</a:t>
            </a:r>
          </a:p>
          <a:p>
            <a:pPr marL="457200" lvl="1" indent="0">
              <a:buNone/>
            </a:pPr>
            <a:endParaRPr lang="en-US" noProof="0" dirty="0"/>
          </a:p>
        </p:txBody>
      </p:sp>
      <p:pic>
        <p:nvPicPr>
          <p:cNvPr id="5" name="Picture 4">
            <a:extLst>
              <a:ext uri="{FF2B5EF4-FFF2-40B4-BE49-F238E27FC236}">
                <a16:creationId xmlns:a16="http://schemas.microsoft.com/office/drawing/2014/main" id="{B90C7CCC-53D0-A56C-55E7-ABF061FB128C}"/>
              </a:ext>
            </a:extLst>
          </p:cNvPr>
          <p:cNvPicPr>
            <a:picLocks noChangeAspect="1"/>
          </p:cNvPicPr>
          <p:nvPr/>
        </p:nvPicPr>
        <p:blipFill>
          <a:blip r:embed="rId2"/>
          <a:stretch>
            <a:fillRect/>
          </a:stretch>
        </p:blipFill>
        <p:spPr>
          <a:xfrm>
            <a:off x="6245408" y="1699558"/>
            <a:ext cx="5658640" cy="3181794"/>
          </a:xfrm>
          <a:prstGeom prst="rect">
            <a:avLst/>
          </a:prstGeom>
        </p:spPr>
      </p:pic>
    </p:spTree>
    <p:extLst>
      <p:ext uri="{BB962C8B-B14F-4D97-AF65-F5344CB8AC3E}">
        <p14:creationId xmlns:p14="http://schemas.microsoft.com/office/powerpoint/2010/main" val="37410652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17656-7E27-8294-A347-A8B0228A539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BB42317-F450-3ED0-D24E-953C92FAE7B4}"/>
              </a:ext>
            </a:extLst>
          </p:cNvPr>
          <p:cNvSpPr>
            <a:spLocks noGrp="1"/>
          </p:cNvSpPr>
          <p:nvPr>
            <p:ph type="title"/>
          </p:nvPr>
        </p:nvSpPr>
        <p:spPr/>
        <p:txBody>
          <a:bodyPr/>
          <a:lstStyle/>
          <a:p>
            <a:r>
              <a:rPr lang="en-US" noProof="0" dirty="0"/>
              <a:t>Resources</a:t>
            </a:r>
          </a:p>
        </p:txBody>
      </p:sp>
      <p:sp>
        <p:nvSpPr>
          <p:cNvPr id="3" name="Tijdelijke aanduiding voor inhoud 2">
            <a:extLst>
              <a:ext uri="{FF2B5EF4-FFF2-40B4-BE49-F238E27FC236}">
                <a16:creationId xmlns:a16="http://schemas.microsoft.com/office/drawing/2014/main" id="{277C4BF1-E120-A518-9BA4-B964868D8C52}"/>
              </a:ext>
            </a:extLst>
          </p:cNvPr>
          <p:cNvSpPr>
            <a:spLocks noGrp="1"/>
          </p:cNvSpPr>
          <p:nvPr>
            <p:ph idx="1"/>
          </p:nvPr>
        </p:nvSpPr>
        <p:spPr/>
        <p:txBody>
          <a:bodyPr>
            <a:normAutofit/>
          </a:bodyPr>
          <a:lstStyle/>
          <a:p>
            <a:r>
              <a:rPr lang="en-US" noProof="0" dirty="0"/>
              <a:t>Resource Sheet</a:t>
            </a:r>
          </a:p>
          <a:p>
            <a:pPr lvl="1"/>
            <a:r>
              <a:rPr lang="en-US" noProof="0" dirty="0"/>
              <a:t>Work</a:t>
            </a:r>
          </a:p>
          <a:p>
            <a:pPr lvl="1"/>
            <a:r>
              <a:rPr lang="en-US" dirty="0"/>
              <a:t>Cost</a:t>
            </a:r>
          </a:p>
          <a:p>
            <a:pPr lvl="1"/>
            <a:r>
              <a:rPr lang="en-US" noProof="0" dirty="0"/>
              <a:t>Material</a:t>
            </a:r>
          </a:p>
          <a:p>
            <a:r>
              <a:rPr lang="en-US" noProof="0" dirty="0"/>
              <a:t>Financials</a:t>
            </a:r>
          </a:p>
          <a:p>
            <a:pPr lvl="1"/>
            <a:r>
              <a:rPr lang="en-US" noProof="0" dirty="0"/>
              <a:t>Total</a:t>
            </a:r>
          </a:p>
          <a:p>
            <a:pPr marL="457200" lvl="1" indent="0">
              <a:buNone/>
            </a:pPr>
            <a:endParaRPr lang="en-US" noProof="0" dirty="0"/>
          </a:p>
        </p:txBody>
      </p:sp>
      <p:pic>
        <p:nvPicPr>
          <p:cNvPr id="6" name="Afbeelding 5">
            <a:extLst>
              <a:ext uri="{FF2B5EF4-FFF2-40B4-BE49-F238E27FC236}">
                <a16:creationId xmlns:a16="http://schemas.microsoft.com/office/drawing/2014/main" id="{6832C06B-336A-D0DF-1D92-50F72CFEC2FA}"/>
              </a:ext>
            </a:extLst>
          </p:cNvPr>
          <p:cNvPicPr>
            <a:picLocks noChangeAspect="1"/>
          </p:cNvPicPr>
          <p:nvPr/>
        </p:nvPicPr>
        <p:blipFill>
          <a:blip r:embed="rId2"/>
          <a:stretch>
            <a:fillRect/>
          </a:stretch>
        </p:blipFill>
        <p:spPr>
          <a:xfrm>
            <a:off x="4344663" y="1247555"/>
            <a:ext cx="7182852" cy="3143689"/>
          </a:xfrm>
          <a:prstGeom prst="rect">
            <a:avLst/>
          </a:prstGeom>
        </p:spPr>
      </p:pic>
      <p:pic>
        <p:nvPicPr>
          <p:cNvPr id="8" name="Afbeelding 7">
            <a:extLst>
              <a:ext uri="{FF2B5EF4-FFF2-40B4-BE49-F238E27FC236}">
                <a16:creationId xmlns:a16="http://schemas.microsoft.com/office/drawing/2014/main" id="{CC024A56-A600-EC52-77E7-5D3843984F80}"/>
              </a:ext>
            </a:extLst>
          </p:cNvPr>
          <p:cNvPicPr>
            <a:picLocks noChangeAspect="1"/>
          </p:cNvPicPr>
          <p:nvPr/>
        </p:nvPicPr>
        <p:blipFill>
          <a:blip r:embed="rId3"/>
          <a:stretch>
            <a:fillRect/>
          </a:stretch>
        </p:blipFill>
        <p:spPr>
          <a:xfrm>
            <a:off x="3408841" y="3798263"/>
            <a:ext cx="7944959" cy="2857899"/>
          </a:xfrm>
          <a:prstGeom prst="rect">
            <a:avLst/>
          </a:prstGeom>
        </p:spPr>
      </p:pic>
    </p:spTree>
    <p:extLst>
      <p:ext uri="{BB962C8B-B14F-4D97-AF65-F5344CB8AC3E}">
        <p14:creationId xmlns:p14="http://schemas.microsoft.com/office/powerpoint/2010/main" val="151704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96B27F-5241-0283-1252-D6ACC511497D}"/>
              </a:ext>
            </a:extLst>
          </p:cNvPr>
          <p:cNvSpPr>
            <a:spLocks noGrp="1"/>
          </p:cNvSpPr>
          <p:nvPr>
            <p:ph type="title"/>
          </p:nvPr>
        </p:nvSpPr>
        <p:spPr/>
        <p:txBody>
          <a:bodyPr/>
          <a:lstStyle/>
          <a:p>
            <a:r>
              <a:rPr lang="en-US" noProof="0" dirty="0">
                <a:solidFill>
                  <a:schemeClr val="tx1"/>
                </a:solidFill>
              </a:rPr>
              <a:t>CH05 Practical TASK 4</a:t>
            </a:r>
          </a:p>
        </p:txBody>
      </p:sp>
      <p:sp>
        <p:nvSpPr>
          <p:cNvPr id="4" name="Content Placeholder 3">
            <a:extLst>
              <a:ext uri="{FF2B5EF4-FFF2-40B4-BE49-F238E27FC236}">
                <a16:creationId xmlns:a16="http://schemas.microsoft.com/office/drawing/2014/main" id="{E99C3610-CF0F-5758-1C4D-BECCEADE9C0A}"/>
              </a:ext>
            </a:extLst>
          </p:cNvPr>
          <p:cNvSpPr>
            <a:spLocks noGrp="1"/>
          </p:cNvSpPr>
          <p:nvPr>
            <p:ph idx="1"/>
          </p:nvPr>
        </p:nvSpPr>
        <p:spPr/>
        <p:txBody>
          <a:bodyPr>
            <a:normAutofit/>
          </a:bodyPr>
          <a:lstStyle/>
          <a:p>
            <a:pPr>
              <a:lnSpc>
                <a:spcPct val="107000"/>
              </a:lnSpc>
              <a:spcAft>
                <a:spcPts val="800"/>
              </a:spcAft>
            </a:pPr>
            <a:r>
              <a:rPr lang="en-US" sz="3200" kern="0" dirty="0">
                <a:effectLst/>
                <a:latin typeface="LiberationSerif"/>
                <a:ea typeface="Aptos" panose="020B0004020202020204" pitchFamily="34" charset="0"/>
                <a:cs typeface="LiberationSerif"/>
              </a:rPr>
              <a:t>The </a:t>
            </a:r>
            <a:r>
              <a:rPr lang="en-US" sz="3200" kern="0" dirty="0" err="1">
                <a:effectLst/>
                <a:latin typeface="LiberationSerif"/>
                <a:ea typeface="Aptos" panose="020B0004020202020204" pitchFamily="34" charset="0"/>
                <a:cs typeface="LiberationSerif"/>
              </a:rPr>
              <a:t>SimpleSetUpResources</a:t>
            </a:r>
            <a:r>
              <a:rPr lang="en-US" sz="3200" kern="0" dirty="0">
                <a:effectLst/>
                <a:latin typeface="LiberationSerif"/>
                <a:ea typeface="Aptos" panose="020B0004020202020204" pitchFamily="34" charset="0"/>
                <a:cs typeface="LiberationSerif"/>
              </a:rPr>
              <a:t> practice file for these tasks is located in the</a:t>
            </a:r>
            <a:endParaRPr lang="en-US" sz="3200" kern="100" dirty="0">
              <a:effectLst/>
              <a:latin typeface="Aptos" panose="020B0004020202020204" pitchFamily="34" charset="0"/>
              <a:ea typeface="Aptos" panose="020B0004020202020204" pitchFamily="34" charset="0"/>
              <a:cs typeface="Arial" panose="020B0604020202020204" pitchFamily="34" charset="0"/>
            </a:endParaRPr>
          </a:p>
          <a:p>
            <a:r>
              <a:rPr lang="en-US" sz="3200" dirty="0"/>
              <a:t>Project2016SBS</a:t>
            </a:r>
            <a:r>
              <a:rPr lang="en-US" sz="3200" kern="0" dirty="0">
                <a:effectLst/>
                <a:latin typeface="LiberationSerif"/>
                <a:ea typeface="Aptos" panose="020B0004020202020204" pitchFamily="34" charset="0"/>
                <a:cs typeface="LiberationSerif"/>
              </a:rPr>
              <a:t>\Ch05 folder</a:t>
            </a:r>
            <a:endParaRPr lang="en-US" sz="3200" dirty="0"/>
          </a:p>
          <a:p>
            <a:pPr lvl="1"/>
            <a:r>
              <a:rPr lang="en-US" dirty="0"/>
              <a:t>Create resources</a:t>
            </a:r>
          </a:p>
          <a:p>
            <a:pPr lvl="1"/>
            <a:r>
              <a:rPr lang="en-US" dirty="0"/>
              <a:t>Maximum capacity</a:t>
            </a:r>
          </a:p>
          <a:p>
            <a:pPr lvl="1"/>
            <a:r>
              <a:rPr lang="en-US" dirty="0"/>
              <a:t>Rates &amp; costs</a:t>
            </a:r>
          </a:p>
          <a:p>
            <a:pPr lvl="1"/>
            <a:r>
              <a:rPr lang="en-US" dirty="0"/>
              <a:t>Working time per resource</a:t>
            </a:r>
          </a:p>
          <a:p>
            <a:pPr lvl="1"/>
            <a:r>
              <a:rPr lang="en-US" dirty="0"/>
              <a:t>Add a note</a:t>
            </a:r>
          </a:p>
          <a:p>
            <a:pPr marL="457200" lvl="1" indent="0">
              <a:buNone/>
            </a:pPr>
            <a:endParaRPr lang="en-US" dirty="0"/>
          </a:p>
        </p:txBody>
      </p:sp>
    </p:spTree>
    <p:extLst>
      <p:ext uri="{BB962C8B-B14F-4D97-AF65-F5344CB8AC3E}">
        <p14:creationId xmlns:p14="http://schemas.microsoft.com/office/powerpoint/2010/main" val="18096732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5B65A-77B0-428F-D461-78E054DA8F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A29A26-55B0-0212-9A94-31E4E51F345D}"/>
              </a:ext>
            </a:extLst>
          </p:cNvPr>
          <p:cNvSpPr>
            <a:spLocks noGrp="1"/>
          </p:cNvSpPr>
          <p:nvPr>
            <p:ph type="title"/>
          </p:nvPr>
        </p:nvSpPr>
        <p:spPr/>
        <p:txBody>
          <a:bodyPr/>
          <a:lstStyle/>
          <a:p>
            <a:r>
              <a:rPr lang="en-US" dirty="0">
                <a:solidFill>
                  <a:schemeClr val="tx1"/>
                </a:solidFill>
              </a:rPr>
              <a:t>What we learned about resources</a:t>
            </a:r>
            <a:endParaRPr lang="en-US" noProof="0" dirty="0">
              <a:solidFill>
                <a:schemeClr val="tx1"/>
              </a:solidFill>
            </a:endParaRPr>
          </a:p>
        </p:txBody>
      </p:sp>
      <p:sp>
        <p:nvSpPr>
          <p:cNvPr id="3" name="Content Placeholder 2">
            <a:extLst>
              <a:ext uri="{FF2B5EF4-FFF2-40B4-BE49-F238E27FC236}">
                <a16:creationId xmlns:a16="http://schemas.microsoft.com/office/drawing/2014/main" id="{C207EC9B-3710-782C-CC8E-A9A0BFC293B3}"/>
              </a:ext>
            </a:extLst>
          </p:cNvPr>
          <p:cNvSpPr>
            <a:spLocks noGrp="1"/>
          </p:cNvSpPr>
          <p:nvPr>
            <p:ph idx="1"/>
          </p:nvPr>
        </p:nvSpPr>
        <p:spPr/>
        <p:txBody>
          <a:bodyPr/>
          <a:lstStyle/>
          <a:p>
            <a:r>
              <a:rPr lang="en-US" dirty="0"/>
              <a:t>Create a resource
Maximum capacity
Rates
Working hours
Cost resource
Resource Note</a:t>
            </a:r>
            <a:endParaRPr lang="en-US" noProof="0" dirty="0"/>
          </a:p>
        </p:txBody>
      </p:sp>
      <p:sp>
        <p:nvSpPr>
          <p:cNvPr id="4" name="Oval 3">
            <a:extLst>
              <a:ext uri="{FF2B5EF4-FFF2-40B4-BE49-F238E27FC236}">
                <a16:creationId xmlns:a16="http://schemas.microsoft.com/office/drawing/2014/main" id="{D3E086F6-75F3-853D-B79C-882CEECE3F3B}"/>
              </a:ext>
            </a:extLst>
          </p:cNvPr>
          <p:cNvSpPr/>
          <p:nvPr/>
        </p:nvSpPr>
        <p:spPr>
          <a:xfrm>
            <a:off x="8354291" y="4710545"/>
            <a:ext cx="3519054" cy="14664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End chapter</a:t>
            </a:r>
          </a:p>
        </p:txBody>
      </p:sp>
    </p:spTree>
    <p:extLst>
      <p:ext uri="{BB962C8B-B14F-4D97-AF65-F5344CB8AC3E}">
        <p14:creationId xmlns:p14="http://schemas.microsoft.com/office/powerpoint/2010/main" val="8419904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1941AA-B42D-578F-3B4A-1528D4995B67}"/>
              </a:ext>
            </a:extLst>
          </p:cNvPr>
          <p:cNvSpPr>
            <a:spLocks noGrp="1"/>
          </p:cNvSpPr>
          <p:nvPr>
            <p:ph type="title"/>
          </p:nvPr>
        </p:nvSpPr>
        <p:spPr/>
        <p:txBody>
          <a:bodyPr/>
          <a:lstStyle/>
          <a:p>
            <a:r>
              <a:rPr lang="en-US" dirty="0">
                <a:solidFill>
                  <a:schemeClr val="tx1"/>
                </a:solidFill>
              </a:rPr>
              <a:t>Day 1 – looking back</a:t>
            </a:r>
            <a:endParaRPr lang="en-US" noProof="0" dirty="0">
              <a:solidFill>
                <a:schemeClr val="tx1"/>
              </a:solidFill>
            </a:endParaRPr>
          </a:p>
        </p:txBody>
      </p:sp>
      <p:sp>
        <p:nvSpPr>
          <p:cNvPr id="3" name="Tijdelijke aanduiding voor inhoud 2">
            <a:extLst>
              <a:ext uri="{FF2B5EF4-FFF2-40B4-BE49-F238E27FC236}">
                <a16:creationId xmlns:a16="http://schemas.microsoft.com/office/drawing/2014/main" id="{5E12F5CC-8479-C982-1D32-F5A4AFA244C6}"/>
              </a:ext>
            </a:extLst>
          </p:cNvPr>
          <p:cNvSpPr>
            <a:spLocks noGrp="1"/>
          </p:cNvSpPr>
          <p:nvPr>
            <p:ph idx="1"/>
          </p:nvPr>
        </p:nvSpPr>
        <p:spPr/>
        <p:txBody>
          <a:bodyPr/>
          <a:lstStyle/>
          <a:p>
            <a:r>
              <a:rPr lang="en-US" dirty="0"/>
              <a:t>What did you learn?
What do you still have trouble with?
What went well?
What could be better?
What do you want to practice next week?
What do you want to learn next week?</a:t>
            </a:r>
            <a:endParaRPr lang="en-US" noProof="0" dirty="0"/>
          </a:p>
        </p:txBody>
      </p:sp>
    </p:spTree>
    <p:extLst>
      <p:ext uri="{BB962C8B-B14F-4D97-AF65-F5344CB8AC3E}">
        <p14:creationId xmlns:p14="http://schemas.microsoft.com/office/powerpoint/2010/main" val="2512937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65B37-5F9C-1456-18A1-83F7946ED4B8}"/>
              </a:ext>
            </a:extLst>
          </p:cNvPr>
          <p:cNvSpPr>
            <a:spLocks noGrp="1"/>
          </p:cNvSpPr>
          <p:nvPr>
            <p:ph type="title"/>
          </p:nvPr>
        </p:nvSpPr>
        <p:spPr/>
        <p:txBody>
          <a:bodyPr/>
          <a:lstStyle/>
          <a:p>
            <a:r>
              <a:rPr lang="en-US" dirty="0"/>
              <a:t>Start a project</a:t>
            </a:r>
          </a:p>
        </p:txBody>
      </p:sp>
      <p:sp>
        <p:nvSpPr>
          <p:cNvPr id="3" name="Text Placeholder 2">
            <a:extLst>
              <a:ext uri="{FF2B5EF4-FFF2-40B4-BE49-F238E27FC236}">
                <a16:creationId xmlns:a16="http://schemas.microsoft.com/office/drawing/2014/main" id="{BAA2C6F8-7511-9D5E-CC9E-3878298F685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76299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46D6-346A-89F0-94C2-2E981E9436DB}"/>
              </a:ext>
            </a:extLst>
          </p:cNvPr>
          <p:cNvSpPr>
            <a:spLocks noGrp="1"/>
          </p:cNvSpPr>
          <p:nvPr>
            <p:ph type="title"/>
          </p:nvPr>
        </p:nvSpPr>
        <p:spPr/>
        <p:txBody>
          <a:bodyPr/>
          <a:lstStyle/>
          <a:p>
            <a:r>
              <a:rPr lang="en-US" dirty="0">
                <a:solidFill>
                  <a:srgbClr val="FF0000"/>
                </a:solidFill>
              </a:rPr>
              <a:t>Start a project</a:t>
            </a:r>
          </a:p>
        </p:txBody>
      </p:sp>
      <p:pic>
        <p:nvPicPr>
          <p:cNvPr id="4" name="Content Placeholder 3">
            <a:extLst>
              <a:ext uri="{FF2B5EF4-FFF2-40B4-BE49-F238E27FC236}">
                <a16:creationId xmlns:a16="http://schemas.microsoft.com/office/drawing/2014/main" id="{D28D9E50-93CB-F86E-84B2-CAC9B1F7B817}"/>
              </a:ext>
            </a:extLst>
          </p:cNvPr>
          <p:cNvPicPr>
            <a:picLocks noGrp="1" noChangeAspect="1"/>
          </p:cNvPicPr>
          <p:nvPr>
            <p:ph idx="1"/>
          </p:nvPr>
        </p:nvPicPr>
        <p:blipFill>
          <a:blip r:embed="rId3"/>
          <a:stretch>
            <a:fillRect/>
          </a:stretch>
        </p:blipFill>
        <p:spPr>
          <a:xfrm>
            <a:off x="838200" y="1553144"/>
            <a:ext cx="8604606" cy="5107914"/>
          </a:xfrm>
          <a:prstGeom prst="rect">
            <a:avLst/>
          </a:prstGeom>
        </p:spPr>
      </p:pic>
      <p:sp>
        <p:nvSpPr>
          <p:cNvPr id="5" name="Rectangle 4">
            <a:extLst>
              <a:ext uri="{FF2B5EF4-FFF2-40B4-BE49-F238E27FC236}">
                <a16:creationId xmlns:a16="http://schemas.microsoft.com/office/drawing/2014/main" id="{9FD0CB38-1CF6-7F06-78EF-D280FB8F33C3}"/>
              </a:ext>
            </a:extLst>
          </p:cNvPr>
          <p:cNvSpPr/>
          <p:nvPr/>
        </p:nvSpPr>
        <p:spPr>
          <a:xfrm>
            <a:off x="4450976" y="2608729"/>
            <a:ext cx="3012141" cy="11161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r>
              <a:rPr lang="en-US" dirty="0"/>
              <a:t>Escape &lt;Esc&gt;</a:t>
            </a:r>
          </a:p>
          <a:p>
            <a:pPr marL="285750" indent="-285750" algn="ctr">
              <a:buFontTx/>
              <a:buChar char="-"/>
            </a:pPr>
            <a:r>
              <a:rPr lang="en-US" dirty="0"/>
              <a:t>Blank project</a:t>
            </a:r>
          </a:p>
        </p:txBody>
      </p:sp>
    </p:spTree>
    <p:extLst>
      <p:ext uri="{BB962C8B-B14F-4D97-AF65-F5344CB8AC3E}">
        <p14:creationId xmlns:p14="http://schemas.microsoft.com/office/powerpoint/2010/main" val="363446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Kantoorthema">
  <a:themeElements>
    <a:clrScheme name="Aangepast 1">
      <a:dk1>
        <a:sysClr val="windowText" lastClr="000000"/>
      </a:dk1>
      <a:lt1>
        <a:sysClr val="window" lastClr="FFFFFF"/>
      </a:lt1>
      <a:dk2>
        <a:srgbClr val="44546A"/>
      </a:dk2>
      <a:lt2>
        <a:srgbClr val="E7E6E6"/>
      </a:lt2>
      <a:accent1>
        <a:srgbClr val="EE4034"/>
      </a:accent1>
      <a:accent2>
        <a:srgbClr val="8F2626"/>
      </a:accent2>
      <a:accent3>
        <a:srgbClr val="490500"/>
      </a:accent3>
      <a:accent4>
        <a:srgbClr val="FF8880"/>
      </a:accent4>
      <a:accent5>
        <a:srgbClr val="5B9BD5"/>
      </a:accent5>
      <a:accent6>
        <a:srgbClr val="70AD47"/>
      </a:accent6>
      <a:hlink>
        <a:srgbClr val="0563C1"/>
      </a:hlink>
      <a:folHlink>
        <a:srgbClr val="954F72"/>
      </a:folHlink>
    </a:clrScheme>
    <a:fontScheme name="Aangepast 1">
      <a:majorFont>
        <a:latin typeface="Montserrat"/>
        <a:ea typeface=""/>
        <a:cs typeface=""/>
      </a:majorFont>
      <a:minorFont>
        <a:latin typeface="Montserrat"/>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ExplainiT" id="{09EFCC04-317E-44EC-8665-D544B389E248}" vid="{E94F4A24-9BFE-4B1D-A79E-53122D77A0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8d21ed76-b8b0-43f8-a6ca-b8896b8ce1d5">Actief</Status>
    <Trainervoor_x003a_ xmlns="8d21ed76-b8b0-43f8-a6ca-b8896b8ce1d5">ExplainiT</Trainervoor_x003a_>
    <Dagtekeningcontract xmlns="8d21ed76-b8b0-43f8-a6ca-b8896b8ce1d5" xsi:nil="true"/>
    <Volledigenaam xmlns="8d21ed76-b8b0-43f8-a6ca-b8896b8ce1d5" xsi:nil="true"/>
    <lcf76f155ced4ddcb4097134ff3c332f xmlns="8d21ed76-b8b0-43f8-a6ca-b8896b8ce1d5">
      <Terms xmlns="http://schemas.microsoft.com/office/infopath/2007/PartnerControls"/>
    </lcf76f155ced4ddcb4097134ff3c332f>
    <TaxCatchAll xmlns="6d540578-7330-494a-bea8-7cb6dd5ecbb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72C97245A92A0478D8EA89AFB59E95F" ma:contentTypeVersion="21" ma:contentTypeDescription="Een nieuw document maken." ma:contentTypeScope="" ma:versionID="64ec014e95b12a19cd917bece0185308">
  <xsd:schema xmlns:xsd="http://www.w3.org/2001/XMLSchema" xmlns:xs="http://www.w3.org/2001/XMLSchema" xmlns:p="http://schemas.microsoft.com/office/2006/metadata/properties" xmlns:ns2="8d21ed76-b8b0-43f8-a6ca-b8896b8ce1d5" xmlns:ns3="6d540578-7330-494a-bea8-7cb6dd5ecbb8" targetNamespace="http://schemas.microsoft.com/office/2006/metadata/properties" ma:root="true" ma:fieldsID="4e0bca85575e50cfe487989b63bbdf5a" ns2:_="" ns3:_="">
    <xsd:import namespace="8d21ed76-b8b0-43f8-a6ca-b8896b8ce1d5"/>
    <xsd:import namespace="6d540578-7330-494a-bea8-7cb6dd5e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2:Trainervoor_x003a_" minOccurs="0"/>
                <xsd:element ref="ns2:Volledigenaam" minOccurs="0"/>
                <xsd:element ref="ns2:Status" minOccurs="0"/>
                <xsd:element ref="ns2:Dagtekeningcontract"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21ed76-b8b0-43f8-a6ca-b8896b8ce1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Trainervoor_x003a_" ma:index="20" nillable="true" ma:displayName="Trainer voor:" ma:default="ExplainiT" ma:format="Dropdown" ma:internalName="Trainervoor_x003a_">
      <xsd:simpleType>
        <xsd:restriction base="dms:Choice">
          <xsd:enumeration value="ExplainiT"/>
          <xsd:enumeration value="OR"/>
          <xsd:enumeration value="Weerbaarheid"/>
        </xsd:restriction>
      </xsd:simpleType>
    </xsd:element>
    <xsd:element name="Volledigenaam" ma:index="21" nillable="true" ma:displayName="Volledige naam" ma:format="Dropdown" ma:indexed="true" ma:internalName="Volledigenaam">
      <xsd:simpleType>
        <xsd:restriction base="dms:Text">
          <xsd:maxLength value="255"/>
        </xsd:restriction>
      </xsd:simpleType>
    </xsd:element>
    <xsd:element name="Status" ma:index="22" nillable="true" ma:displayName="Status" ma:default="Actief" ma:format="Dropdown" ma:internalName="Status">
      <xsd:simpleType>
        <xsd:restriction base="dms:Choice">
          <xsd:enumeration value="Actief"/>
          <xsd:enumeration value="De-actief"/>
        </xsd:restriction>
      </xsd:simpleType>
    </xsd:element>
    <xsd:element name="Dagtekeningcontract" ma:index="23" nillable="true" ma:displayName="Dagtekening contract" ma:format="DateOnly" ma:internalName="Dagtekeningcontract">
      <xsd:simpleType>
        <xsd:restriction base="dms:DateTime"/>
      </xsd:simpleType>
    </xsd:element>
    <xsd:element name="MediaLengthInSeconds" ma:index="24" nillable="true" ma:displayName="MediaLengthInSeconds" ma:hidden="true"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Afbeeldingtags" ma:readOnly="false" ma:fieldId="{5cf76f15-5ced-4ddc-b409-7134ff3c332f}" ma:taxonomyMulti="true" ma:sspId="912dc4de-c260-4d17-abea-d7498c75555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540578-7330-494a-bea8-7cb6dd5ecbb8"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7" nillable="true" ma:displayName="Taxonomy Catch All Column" ma:hidden="true" ma:list="{7ed73627-8c89-4af2-8df6-8df6e90f3736}" ma:internalName="TaxCatchAll" ma:showField="CatchAllData" ma:web="6d540578-7330-494a-bea8-7cb6dd5ecb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EED3C2-0CA9-4DAE-8242-B6788779B1BC}">
  <ds:schemaRefs>
    <ds:schemaRef ds:uri="http://schemas.microsoft.com/sharepoint/v3/contenttype/forms"/>
  </ds:schemaRefs>
</ds:datastoreItem>
</file>

<file path=customXml/itemProps2.xml><?xml version="1.0" encoding="utf-8"?>
<ds:datastoreItem xmlns:ds="http://schemas.openxmlformats.org/officeDocument/2006/customXml" ds:itemID="{A86C095D-F41B-4FD7-BF73-586E6C728CF8}">
  <ds:schemaRefs>
    <ds:schemaRef ds:uri="http://www.w3.org/XML/1998/namespace"/>
    <ds:schemaRef ds:uri="http://purl.org/dc/dcmitype/"/>
    <ds:schemaRef ds:uri="http://purl.org/dc/terms/"/>
    <ds:schemaRef ds:uri="http://schemas.microsoft.com/office/2006/metadata/properties"/>
    <ds:schemaRef ds:uri="http://schemas.microsoft.com/office/infopath/2007/PartnerControls"/>
    <ds:schemaRef ds:uri="http://purl.org/dc/elements/1.1/"/>
    <ds:schemaRef ds:uri="6d540578-7330-494a-bea8-7cb6dd5ecbb8"/>
    <ds:schemaRef ds:uri="http://schemas.microsoft.com/office/2006/documentManagement/types"/>
    <ds:schemaRef ds:uri="http://schemas.openxmlformats.org/package/2006/metadata/core-properties"/>
    <ds:schemaRef ds:uri="8d21ed76-b8b0-43f8-a6ca-b8896b8ce1d5"/>
  </ds:schemaRefs>
</ds:datastoreItem>
</file>

<file path=customXml/itemProps3.xml><?xml version="1.0" encoding="utf-8"?>
<ds:datastoreItem xmlns:ds="http://schemas.openxmlformats.org/officeDocument/2006/customXml" ds:itemID="{F3073597-EF1E-4F18-B789-6304ECEB7DDE}">
  <ds:schemaRefs>
    <ds:schemaRef ds:uri="6d540578-7330-494a-bea8-7cb6dd5ecbb8"/>
    <ds:schemaRef ds:uri="8d21ed76-b8b0-43f8-a6ca-b8896b8ce1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Template_ExplainiT</Template>
  <TotalTime>3</TotalTime>
  <Words>2027</Words>
  <Application>Microsoft Macintosh PowerPoint</Application>
  <PresentationFormat>Widescreen</PresentationFormat>
  <Paragraphs>429</Paragraphs>
  <Slides>75</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75</vt:i4>
      </vt:variant>
    </vt:vector>
  </HeadingPairs>
  <TitlesOfParts>
    <vt:vector size="85" baseType="lpstr">
      <vt:lpstr>Aptos</vt:lpstr>
      <vt:lpstr>Aptos Narrow</vt:lpstr>
      <vt:lpstr>Arial</vt:lpstr>
      <vt:lpstr>Courier New</vt:lpstr>
      <vt:lpstr>Google Sans</vt:lpstr>
      <vt:lpstr>LiberationSerif</vt:lpstr>
      <vt:lpstr>LiberationSerif-Bold</vt:lpstr>
      <vt:lpstr>Montserrat</vt:lpstr>
      <vt:lpstr>Times New Roman</vt:lpstr>
      <vt:lpstr>Kantoorthema</vt:lpstr>
      <vt:lpstr>MS Project</vt:lpstr>
      <vt:lpstr>Day 1</vt:lpstr>
      <vt:lpstr>Become acquainted</vt:lpstr>
      <vt:lpstr>Why MS Project</vt:lpstr>
      <vt:lpstr>Step-by-step plan</vt:lpstr>
      <vt:lpstr>Steps</vt:lpstr>
      <vt:lpstr>MS-project</vt:lpstr>
      <vt:lpstr>Start a project</vt:lpstr>
      <vt:lpstr>Start a project</vt:lpstr>
      <vt:lpstr>Start a project</vt:lpstr>
      <vt:lpstr>Settings</vt:lpstr>
      <vt:lpstr>Euro settings &amp; Entry bar</vt:lpstr>
      <vt:lpstr>Schedule</vt:lpstr>
      <vt:lpstr>Autosave</vt:lpstr>
      <vt:lpstr>Advanced</vt:lpstr>
      <vt:lpstr>Settings everyone</vt:lpstr>
      <vt:lpstr>Practical task 1</vt:lpstr>
      <vt:lpstr>Resource View &amp; Calendar</vt:lpstr>
      <vt:lpstr>CH02 Practical TASK 1</vt:lpstr>
      <vt:lpstr>Practical files</vt:lpstr>
      <vt:lpstr>PowerPoint Presentation</vt:lpstr>
      <vt:lpstr>Most important of the office ribbon</vt:lpstr>
      <vt:lpstr>Project information</vt:lpstr>
      <vt:lpstr>Project information (1)</vt:lpstr>
      <vt:lpstr>Project information (2)</vt:lpstr>
      <vt:lpstr>Project information (3)</vt:lpstr>
      <vt:lpstr>CH03 Practical TASK 2</vt:lpstr>
      <vt:lpstr>Calenders</vt:lpstr>
      <vt:lpstr>Project calendar</vt:lpstr>
      <vt:lpstr>Change a day</vt:lpstr>
      <vt:lpstr>Make a weekend a working day</vt:lpstr>
      <vt:lpstr>Feestdagen Nederland</vt:lpstr>
      <vt:lpstr>New calendar – Denmark (2026)</vt:lpstr>
      <vt:lpstr>Work Break Down Structure (WBS)</vt:lpstr>
      <vt:lpstr>Demo: taken invoeren</vt:lpstr>
      <vt:lpstr>Create task or milestone</vt:lpstr>
      <vt:lpstr>Fill in task duration or dates</vt:lpstr>
      <vt:lpstr>Top-down of bottom-up</vt:lpstr>
      <vt:lpstr>Create summary tasks to outline the plan</vt:lpstr>
      <vt:lpstr>Opdracht: taken invoeren</vt:lpstr>
      <vt:lpstr>Demo: mijlpalen</vt:lpstr>
      <vt:lpstr>Bestanden van de syllabus</vt:lpstr>
      <vt:lpstr>Opdracht: Mijlpalen invoeren</vt:lpstr>
      <vt:lpstr>Use of outline</vt:lpstr>
      <vt:lpstr>Opdracht: Outline</vt:lpstr>
      <vt:lpstr>Opdracht: Maak alle taken automatisch</vt:lpstr>
      <vt:lpstr>Afhankelijkheden</vt:lpstr>
      <vt:lpstr>Opdracht: afhankelijk</vt:lpstr>
      <vt:lpstr>Guided Tour MS-project</vt:lpstr>
      <vt:lpstr>Explore the Project user interface – Task / Resource</vt:lpstr>
      <vt:lpstr>Explore the Project user interface – Project / View - Table</vt:lpstr>
      <vt:lpstr>Resource sheet </vt:lpstr>
      <vt:lpstr>Resource usage</vt:lpstr>
      <vt:lpstr>Reports</vt:lpstr>
      <vt:lpstr>Timeline</vt:lpstr>
      <vt:lpstr>PowerPoint Presentation</vt:lpstr>
      <vt:lpstr>Task - topics</vt:lpstr>
      <vt:lpstr>Making tasks dependent</vt:lpstr>
      <vt:lpstr>Link tasks</vt:lpstr>
      <vt:lpstr>Taken Modes</vt:lpstr>
      <vt:lpstr>Task all fields (information)</vt:lpstr>
      <vt:lpstr>Project summary task</vt:lpstr>
      <vt:lpstr>Task options</vt:lpstr>
      <vt:lpstr>Task type</vt:lpstr>
      <vt:lpstr>Chat GPT</vt:lpstr>
      <vt:lpstr>Task type fixed Units</vt:lpstr>
      <vt:lpstr>Task type fixed Work</vt:lpstr>
      <vt:lpstr>Task type fixed Duration</vt:lpstr>
      <vt:lpstr>Task type – what happen</vt:lpstr>
      <vt:lpstr>Task – effort driven</vt:lpstr>
      <vt:lpstr>Resources</vt:lpstr>
      <vt:lpstr>Resources</vt:lpstr>
      <vt:lpstr>CH05 Practical TASK 4</vt:lpstr>
      <vt:lpstr>What we learned about resources</vt:lpstr>
      <vt:lpstr>Day 1 – looking 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Voorblad</dc:title>
  <dc:creator>Mirel Nijhuis</dc:creator>
  <cp:lastModifiedBy>Thijs van Dongen</cp:lastModifiedBy>
  <cp:revision>2</cp:revision>
  <dcterms:created xsi:type="dcterms:W3CDTF">2022-02-11T10:31:14Z</dcterms:created>
  <dcterms:modified xsi:type="dcterms:W3CDTF">2025-11-17T09:06:23Z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0x010100372C97245A92A0478D8EA89AFB59E95F</vt:lpwstr>
  </property>
  <property fmtid="{D5CDD505-2E9C-101B-9397-08002B2CF9AE}" pid="3" name="MSIP_Label_609d143b-9e20-4325-a486-915934a7f97c_Enabled">
    <vt:lpwstr>true</vt:lpwstr>
  </property>
  <property fmtid="{D5CDD505-2E9C-101B-9397-08002B2CF9AE}" pid="4" name="MSIP_Label_609d143b-9e20-4325-a486-915934a7f97c_SetDate">
    <vt:lpwstr>2024-11-23T14:29:59Z</vt:lpwstr>
  </property>
  <property fmtid="{D5CDD505-2E9C-101B-9397-08002B2CF9AE}" pid="5" name="MSIP_Label_609d143b-9e20-4325-a486-915934a7f97c_Method">
    <vt:lpwstr>Privileged</vt:lpwstr>
  </property>
  <property fmtid="{D5CDD505-2E9C-101B-9397-08002B2CF9AE}" pid="6" name="MSIP_Label_609d143b-9e20-4325-a486-915934a7f97c_Name">
    <vt:lpwstr>Public</vt:lpwstr>
  </property>
  <property fmtid="{D5CDD505-2E9C-101B-9397-08002B2CF9AE}" pid="7" name="MSIP_Label_609d143b-9e20-4325-a486-915934a7f97c_SiteId">
    <vt:lpwstr>33440fc6-b7c7-412c-bb73-0e70b0198d5a</vt:lpwstr>
  </property>
  <property fmtid="{D5CDD505-2E9C-101B-9397-08002B2CF9AE}" pid="8" name="MSIP_Label_609d143b-9e20-4325-a486-915934a7f97c_ActionId">
    <vt:lpwstr>f3f6369f-d438-4a93-8510-b500ffda5f62</vt:lpwstr>
  </property>
  <property fmtid="{D5CDD505-2E9C-101B-9397-08002B2CF9AE}" pid="9" name="MSIP_Label_609d143b-9e20-4325-a486-915934a7f97c_ContentBits">
    <vt:lpwstr>0</vt:lpwstr>
  </property>
</Properties>
</file>