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0" r:id="rId5"/>
    <p:sldId id="262" r:id="rId6"/>
    <p:sldId id="273" r:id="rId7"/>
    <p:sldId id="274" r:id="rId8"/>
    <p:sldId id="289" r:id="rId9"/>
    <p:sldId id="290" r:id="rId10"/>
    <p:sldId id="291" r:id="rId11"/>
    <p:sldId id="292" r:id="rId12"/>
    <p:sldId id="293" r:id="rId13"/>
    <p:sldId id="275" r:id="rId14"/>
    <p:sldId id="277" r:id="rId15"/>
    <p:sldId id="295" r:id="rId16"/>
    <p:sldId id="29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309156F0-B433-4FFE-9ADD-00D3D9372A8C}">
          <p14:sldIdLst>
            <p14:sldId id="260"/>
            <p14:sldId id="262"/>
          </p14:sldIdLst>
        </p14:section>
        <p14:section name="Voorbereiding" id="{07230E01-32B0-4C66-96BA-F905AE72447B}">
          <p14:sldIdLst>
            <p14:sldId id="273"/>
            <p14:sldId id="274"/>
            <p14:sldId id="289"/>
            <p14:sldId id="290"/>
            <p14:sldId id="291"/>
            <p14:sldId id="292"/>
            <p14:sldId id="293"/>
          </p14:sldIdLst>
        </p14:section>
        <p14:section name="Budgetten" id="{FC5382AD-5995-4843-ADC4-73789888CF17}">
          <p14:sldIdLst>
            <p14:sldId id="275"/>
            <p14:sldId id="277"/>
            <p14:sldId id="295"/>
          </p14:sldIdLst>
        </p14:section>
        <p14:section name="Eind" id="{A7D1E11B-69C5-40B7-9BA4-2571E3510400}">
          <p14:sldIdLst>
            <p14:sldId id="29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4034"/>
    <a:srgbClr val="D842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029700-1A9F-48F7-9816-A517827F319F}" v="2" dt="2026-10-05T16:20:22.3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>
        <p:scale>
          <a:sx n="115" d="100"/>
          <a:sy n="115" d="100"/>
        </p:scale>
        <p:origin x="432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ijs Vandongen" userId="cedf024df8b0d021" providerId="LiveId" clId="{EFAE885D-C36D-475B-866B-F1C78096F140}"/>
    <pc:docChg chg="custSel addSld delSld modSld sldOrd delSection modSection">
      <pc:chgData name="Thijs Vandongen" userId="cedf024df8b0d021" providerId="LiveId" clId="{EFAE885D-C36D-475B-866B-F1C78096F140}" dt="2026-10-06T07:10:21.815" v="1314" actId="20577"/>
      <pc:docMkLst>
        <pc:docMk/>
      </pc:docMkLst>
      <pc:sldChg chg="modSp mod">
        <pc:chgData name="Thijs Vandongen" userId="cedf024df8b0d021" providerId="LiveId" clId="{EFAE885D-C36D-475B-866B-F1C78096F140}" dt="2026-10-06T07:09:46.737" v="1281" actId="20577"/>
        <pc:sldMkLst>
          <pc:docMk/>
          <pc:sldMk cId="1641677371" sldId="260"/>
        </pc:sldMkLst>
        <pc:spChg chg="mod">
          <ac:chgData name="Thijs Vandongen" userId="cedf024df8b0d021" providerId="LiveId" clId="{EFAE885D-C36D-475B-866B-F1C78096F140}" dt="2026-10-06T07:09:46.737" v="1281" actId="20577"/>
          <ac:spMkLst>
            <pc:docMk/>
            <pc:sldMk cId="1641677371" sldId="260"/>
            <ac:spMk id="2" creationId="{59271D0D-5B97-4BEE-992B-9D6CBEFA28FC}"/>
          </ac:spMkLst>
        </pc:spChg>
        <pc:spChg chg="mod">
          <ac:chgData name="Thijs Vandongen" userId="cedf024df8b0d021" providerId="LiveId" clId="{EFAE885D-C36D-475B-866B-F1C78096F140}" dt="2026-10-03T09:36:07.641" v="26" actId="20577"/>
          <ac:spMkLst>
            <pc:docMk/>
            <pc:sldMk cId="1641677371" sldId="260"/>
            <ac:spMk id="8" creationId="{5654EF38-BAB0-4925-A068-8627D51F16E0}"/>
          </ac:spMkLst>
        </pc:spChg>
      </pc:sldChg>
      <pc:sldChg chg="modSp mod">
        <pc:chgData name="Thijs Vandongen" userId="cedf024df8b0d021" providerId="LiveId" clId="{EFAE885D-C36D-475B-866B-F1C78096F140}" dt="2026-10-04T14:33:11.903" v="836" actId="20577"/>
        <pc:sldMkLst>
          <pc:docMk/>
          <pc:sldMk cId="763864164" sldId="262"/>
        </pc:sldMkLst>
        <pc:spChg chg="mod">
          <ac:chgData name="Thijs Vandongen" userId="cedf024df8b0d021" providerId="LiveId" clId="{EFAE885D-C36D-475B-866B-F1C78096F140}" dt="2026-10-04T14:33:11.903" v="836" actId="20577"/>
          <ac:spMkLst>
            <pc:docMk/>
            <pc:sldMk cId="763864164" sldId="262"/>
            <ac:spMk id="3" creationId="{4157C88F-B944-4040-BC60-EF94B7157131}"/>
          </ac:spMkLst>
        </pc:spChg>
      </pc:sldChg>
      <pc:sldChg chg="modSp mod">
        <pc:chgData name="Thijs Vandongen" userId="cedf024df8b0d021" providerId="LiveId" clId="{EFAE885D-C36D-475B-866B-F1C78096F140}" dt="2026-10-06T07:10:21.815" v="1314" actId="20577"/>
        <pc:sldMkLst>
          <pc:docMk/>
          <pc:sldMk cId="3103982294" sldId="273"/>
        </pc:sldMkLst>
        <pc:spChg chg="mod">
          <ac:chgData name="Thijs Vandongen" userId="cedf024df8b0d021" providerId="LiveId" clId="{EFAE885D-C36D-475B-866B-F1C78096F140}" dt="2026-10-03T09:44:33.155" v="51" actId="20577"/>
          <ac:spMkLst>
            <pc:docMk/>
            <pc:sldMk cId="3103982294" sldId="273"/>
            <ac:spMk id="2" creationId="{247D464C-E6F0-36A8-7E69-0656627B3096}"/>
          </ac:spMkLst>
        </pc:spChg>
        <pc:spChg chg="mod">
          <ac:chgData name="Thijs Vandongen" userId="cedf024df8b0d021" providerId="LiveId" clId="{EFAE885D-C36D-475B-866B-F1C78096F140}" dt="2026-10-06T07:10:21.815" v="1314" actId="20577"/>
          <ac:spMkLst>
            <pc:docMk/>
            <pc:sldMk cId="3103982294" sldId="273"/>
            <ac:spMk id="3" creationId="{8EBBE4F9-26F9-B961-03F5-D1A602A13DD1}"/>
          </ac:spMkLst>
        </pc:spChg>
      </pc:sldChg>
      <pc:sldChg chg="addSp delSp modSp mod">
        <pc:chgData name="Thijs Vandongen" userId="cedf024df8b0d021" providerId="LiveId" clId="{EFAE885D-C36D-475B-866B-F1C78096F140}" dt="2026-10-03T09:46:49.049" v="85" actId="478"/>
        <pc:sldMkLst>
          <pc:docMk/>
          <pc:sldMk cId="2035789887" sldId="274"/>
        </pc:sldMkLst>
        <pc:spChg chg="mod">
          <ac:chgData name="Thijs Vandongen" userId="cedf024df8b0d021" providerId="LiveId" clId="{EFAE885D-C36D-475B-866B-F1C78096F140}" dt="2026-10-03T09:44:49.763" v="75" actId="20577"/>
          <ac:spMkLst>
            <pc:docMk/>
            <pc:sldMk cId="2035789887" sldId="274"/>
            <ac:spMk id="2" creationId="{E4D3F10D-B2AF-5F27-F58F-78A7695BBEF1}"/>
          </ac:spMkLst>
        </pc:spChg>
        <pc:picChg chg="add mod">
          <ac:chgData name="Thijs Vandongen" userId="cedf024df8b0d021" providerId="LiveId" clId="{EFAE885D-C36D-475B-866B-F1C78096F140}" dt="2026-10-03T09:45:51.446" v="80" actId="1076"/>
          <ac:picMkLst>
            <pc:docMk/>
            <pc:sldMk cId="2035789887" sldId="274"/>
            <ac:picMk id="4" creationId="{E416A03C-217B-C60D-311F-545BB1952AF6}"/>
          </ac:picMkLst>
        </pc:picChg>
        <pc:picChg chg="add mod">
          <ac:chgData name="Thijs Vandongen" userId="cedf024df8b0d021" providerId="LiveId" clId="{EFAE885D-C36D-475B-866B-F1C78096F140}" dt="2026-10-03T09:46:46.341" v="83" actId="1076"/>
          <ac:picMkLst>
            <pc:docMk/>
            <pc:sldMk cId="2035789887" sldId="274"/>
            <ac:picMk id="7" creationId="{D66B33B5-CA35-40DD-D6BF-C93F4BA10A78}"/>
          </ac:picMkLst>
        </pc:picChg>
      </pc:sldChg>
      <pc:sldChg chg="modSp mod ord">
        <pc:chgData name="Thijs Vandongen" userId="cedf024df8b0d021" providerId="LiveId" clId="{EFAE885D-C36D-475B-866B-F1C78096F140}" dt="2026-10-05T16:20:22.360" v="1266"/>
        <pc:sldMkLst>
          <pc:docMk/>
          <pc:sldMk cId="3931219575" sldId="275"/>
        </pc:sldMkLst>
        <pc:spChg chg="mod">
          <ac:chgData name="Thijs Vandongen" userId="cedf024df8b0d021" providerId="LiveId" clId="{EFAE885D-C36D-475B-866B-F1C78096F140}" dt="2026-10-04T14:34:22.735" v="849" actId="20577"/>
          <ac:spMkLst>
            <pc:docMk/>
            <pc:sldMk cId="3931219575" sldId="275"/>
            <ac:spMk id="2" creationId="{68B47DA5-ADA2-F62D-46F0-4A268A3AAB1D}"/>
          </ac:spMkLst>
        </pc:spChg>
        <pc:spChg chg="mod">
          <ac:chgData name="Thijs Vandongen" userId="cedf024df8b0d021" providerId="LiveId" clId="{EFAE885D-C36D-475B-866B-F1C78096F140}" dt="2026-10-05T16:20:22.360" v="1266"/>
          <ac:spMkLst>
            <pc:docMk/>
            <pc:sldMk cId="3931219575" sldId="275"/>
            <ac:spMk id="3" creationId="{C9EC6ECE-1891-1F75-2544-4A3D4766FEDB}"/>
          </ac:spMkLst>
        </pc:spChg>
      </pc:sldChg>
      <pc:sldChg chg="addSp delSp modSp mod ord">
        <pc:chgData name="Thijs Vandongen" userId="cedf024df8b0d021" providerId="LiveId" clId="{EFAE885D-C36D-475B-866B-F1C78096F140}" dt="2026-10-04T15:04:36.686" v="980" actId="20577"/>
        <pc:sldMkLst>
          <pc:docMk/>
          <pc:sldMk cId="2073944588" sldId="277"/>
        </pc:sldMkLst>
        <pc:spChg chg="mod">
          <ac:chgData name="Thijs Vandongen" userId="cedf024df8b0d021" providerId="LiveId" clId="{EFAE885D-C36D-475B-866B-F1C78096F140}" dt="2026-10-04T15:03:38.380" v="883" actId="20577"/>
          <ac:spMkLst>
            <pc:docMk/>
            <pc:sldMk cId="2073944588" sldId="277"/>
            <ac:spMk id="2" creationId="{751002B8-07C5-62BC-ABC3-2094A2CB7636}"/>
          </ac:spMkLst>
        </pc:spChg>
        <pc:spChg chg="mod">
          <ac:chgData name="Thijs Vandongen" userId="cedf024df8b0d021" providerId="LiveId" clId="{EFAE885D-C36D-475B-866B-F1C78096F140}" dt="2026-10-04T15:04:36.686" v="980" actId="20577"/>
          <ac:spMkLst>
            <pc:docMk/>
            <pc:sldMk cId="2073944588" sldId="277"/>
            <ac:spMk id="4" creationId="{01947BDB-DADC-6D95-6682-188F9373ECB9}"/>
          </ac:spMkLst>
        </pc:spChg>
        <pc:picChg chg="add mod">
          <ac:chgData name="Thijs Vandongen" userId="cedf024df8b0d021" providerId="LiveId" clId="{EFAE885D-C36D-475B-866B-F1C78096F140}" dt="2026-10-04T15:03:25.611" v="863" actId="14100"/>
          <ac:picMkLst>
            <pc:docMk/>
            <pc:sldMk cId="2073944588" sldId="277"/>
            <ac:picMk id="6" creationId="{5E55334A-AAA6-9186-E366-DD92757645C2}"/>
          </ac:picMkLst>
        </pc:picChg>
      </pc:sldChg>
      <pc:sldChg chg="addSp delSp modSp add mod chgLayout">
        <pc:chgData name="Thijs Vandongen" userId="cedf024df8b0d021" providerId="LiveId" clId="{EFAE885D-C36D-475B-866B-F1C78096F140}" dt="2026-10-03T09:48:40.930" v="212" actId="20577"/>
        <pc:sldMkLst>
          <pc:docMk/>
          <pc:sldMk cId="2790987823" sldId="289"/>
        </pc:sldMkLst>
        <pc:spChg chg="mod ord">
          <ac:chgData name="Thijs Vandongen" userId="cedf024df8b0d021" providerId="LiveId" clId="{EFAE885D-C36D-475B-866B-F1C78096F140}" dt="2026-10-03T09:48:19.882" v="190" actId="1076"/>
          <ac:spMkLst>
            <pc:docMk/>
            <pc:sldMk cId="2790987823" sldId="289"/>
            <ac:spMk id="2" creationId="{21ABBC4E-C871-20DE-5878-575B5E7A90E1}"/>
          </ac:spMkLst>
        </pc:spChg>
        <pc:spChg chg="add mod ord">
          <ac:chgData name="Thijs Vandongen" userId="cedf024df8b0d021" providerId="LiveId" clId="{EFAE885D-C36D-475B-866B-F1C78096F140}" dt="2026-10-03T09:48:40.930" v="212" actId="20577"/>
          <ac:spMkLst>
            <pc:docMk/>
            <pc:sldMk cId="2790987823" sldId="289"/>
            <ac:spMk id="3" creationId="{BBA8FF3C-2962-67E4-8C5D-365221D32B65}"/>
          </ac:spMkLst>
        </pc:spChg>
      </pc:sldChg>
      <pc:sldChg chg="addSp delSp modSp new mod">
        <pc:chgData name="Thijs Vandongen" userId="cedf024df8b0d021" providerId="LiveId" clId="{EFAE885D-C36D-475B-866B-F1C78096F140}" dt="2026-10-03T10:06:30.269" v="536" actId="20577"/>
        <pc:sldMkLst>
          <pc:docMk/>
          <pc:sldMk cId="3233320578" sldId="290"/>
        </pc:sldMkLst>
        <pc:spChg chg="mod">
          <ac:chgData name="Thijs Vandongen" userId="cedf024df8b0d021" providerId="LiveId" clId="{EFAE885D-C36D-475B-866B-F1C78096F140}" dt="2026-10-03T09:56:54.226" v="439" actId="20577"/>
          <ac:spMkLst>
            <pc:docMk/>
            <pc:sldMk cId="3233320578" sldId="290"/>
            <ac:spMk id="2" creationId="{F2EACC22-31A7-7D5D-6053-360F7E3110AD}"/>
          </ac:spMkLst>
        </pc:spChg>
        <pc:spChg chg="mod">
          <ac:chgData name="Thijs Vandongen" userId="cedf024df8b0d021" providerId="LiveId" clId="{EFAE885D-C36D-475B-866B-F1C78096F140}" dt="2026-10-03T10:06:30.269" v="536" actId="20577"/>
          <ac:spMkLst>
            <pc:docMk/>
            <pc:sldMk cId="3233320578" sldId="290"/>
            <ac:spMk id="3" creationId="{9F08A65C-23F8-8DC9-74DF-5794A2A425B7}"/>
          </ac:spMkLst>
        </pc:spChg>
        <pc:picChg chg="add mod">
          <ac:chgData name="Thijs Vandongen" userId="cedf024df8b0d021" providerId="LiveId" clId="{EFAE885D-C36D-475B-866B-F1C78096F140}" dt="2026-10-03T10:05:34.764" v="475" actId="14100"/>
          <ac:picMkLst>
            <pc:docMk/>
            <pc:sldMk cId="3233320578" sldId="290"/>
            <ac:picMk id="6" creationId="{1D0324E1-49D4-27A7-BCC2-D9E198778BE3}"/>
          </ac:picMkLst>
        </pc:picChg>
      </pc:sldChg>
      <pc:sldChg chg="delSp modSp add mod">
        <pc:chgData name="Thijs Vandongen" userId="cedf024df8b0d021" providerId="LiveId" clId="{EFAE885D-C36D-475B-866B-F1C78096F140}" dt="2026-10-03T09:57:29.620" v="467" actId="20577"/>
        <pc:sldMkLst>
          <pc:docMk/>
          <pc:sldMk cId="2443399528" sldId="291"/>
        </pc:sldMkLst>
        <pc:spChg chg="mod">
          <ac:chgData name="Thijs Vandongen" userId="cedf024df8b0d021" providerId="LiveId" clId="{EFAE885D-C36D-475B-866B-F1C78096F140}" dt="2026-10-03T09:57:17.304" v="443" actId="20577"/>
          <ac:spMkLst>
            <pc:docMk/>
            <pc:sldMk cId="2443399528" sldId="291"/>
            <ac:spMk id="2" creationId="{F027D158-DADB-4D90-DB95-7ED5FC80DDCD}"/>
          </ac:spMkLst>
        </pc:spChg>
        <pc:spChg chg="mod">
          <ac:chgData name="Thijs Vandongen" userId="cedf024df8b0d021" providerId="LiveId" clId="{EFAE885D-C36D-475B-866B-F1C78096F140}" dt="2026-10-03T09:57:29.620" v="467" actId="20577"/>
          <ac:spMkLst>
            <pc:docMk/>
            <pc:sldMk cId="2443399528" sldId="291"/>
            <ac:spMk id="3" creationId="{45F94033-776F-6332-E774-EEEB067F3D7C}"/>
          </ac:spMkLst>
        </pc:spChg>
      </pc:sldChg>
      <pc:sldChg chg="addSp delSp modSp add mod ord">
        <pc:chgData name="Thijs Vandongen" userId="cedf024df8b0d021" providerId="LiveId" clId="{EFAE885D-C36D-475B-866B-F1C78096F140}" dt="2026-10-03T10:22:13.065" v="623" actId="27636"/>
        <pc:sldMkLst>
          <pc:docMk/>
          <pc:sldMk cId="3075284688" sldId="292"/>
        </pc:sldMkLst>
        <pc:spChg chg="mod">
          <ac:chgData name="Thijs Vandongen" userId="cedf024df8b0d021" providerId="LiveId" clId="{EFAE885D-C36D-475B-866B-F1C78096F140}" dt="2026-10-03T10:09:39.060" v="564" actId="20577"/>
          <ac:spMkLst>
            <pc:docMk/>
            <pc:sldMk cId="3075284688" sldId="292"/>
            <ac:spMk id="2" creationId="{1D860568-695D-253F-7979-DA599E588FD0}"/>
          </ac:spMkLst>
        </pc:spChg>
        <pc:spChg chg="mod">
          <ac:chgData name="Thijs Vandongen" userId="cedf024df8b0d021" providerId="LiveId" clId="{EFAE885D-C36D-475B-866B-F1C78096F140}" dt="2026-10-03T10:22:13.065" v="623" actId="27636"/>
          <ac:spMkLst>
            <pc:docMk/>
            <pc:sldMk cId="3075284688" sldId="292"/>
            <ac:spMk id="3" creationId="{868FDE0D-C946-01B9-B4D1-02592A5C656A}"/>
          </ac:spMkLst>
        </pc:spChg>
        <pc:picChg chg="add mod">
          <ac:chgData name="Thijs Vandongen" userId="cedf024df8b0d021" providerId="LiveId" clId="{EFAE885D-C36D-475B-866B-F1C78096F140}" dt="2026-10-03T10:09:48.768" v="567" actId="1076"/>
          <ac:picMkLst>
            <pc:docMk/>
            <pc:sldMk cId="3075284688" sldId="292"/>
            <ac:picMk id="5" creationId="{43EE8901-5336-BF07-F29D-5AB82D01EE10}"/>
          </ac:picMkLst>
        </pc:picChg>
      </pc:sldChg>
      <pc:sldChg chg="addSp modSp new mod">
        <pc:chgData name="Thijs Vandongen" userId="cedf024df8b0d021" providerId="LiveId" clId="{EFAE885D-C36D-475B-866B-F1C78096F140}" dt="2026-10-03T10:26:42.590" v="643" actId="20577"/>
        <pc:sldMkLst>
          <pc:docMk/>
          <pc:sldMk cId="2326767125" sldId="293"/>
        </pc:sldMkLst>
        <pc:spChg chg="mod">
          <ac:chgData name="Thijs Vandongen" userId="cedf024df8b0d021" providerId="LiveId" clId="{EFAE885D-C36D-475B-866B-F1C78096F140}" dt="2026-10-03T10:26:42.590" v="643" actId="20577"/>
          <ac:spMkLst>
            <pc:docMk/>
            <pc:sldMk cId="2326767125" sldId="293"/>
            <ac:spMk id="2" creationId="{5D0F9974-8969-734E-71BC-52ADD70FEA45}"/>
          </ac:spMkLst>
        </pc:spChg>
        <pc:picChg chg="add">
          <ac:chgData name="Thijs Vandongen" userId="cedf024df8b0d021" providerId="LiveId" clId="{EFAE885D-C36D-475B-866B-F1C78096F140}" dt="2026-10-03T10:26:29.604" v="625" actId="22"/>
          <ac:picMkLst>
            <pc:docMk/>
            <pc:sldMk cId="2326767125" sldId="293"/>
            <ac:picMk id="4" creationId="{3A5B774D-25B1-5947-6288-15A40086721C}"/>
          </ac:picMkLst>
        </pc:picChg>
      </pc:sldChg>
      <pc:sldChg chg="add">
        <pc:chgData name="Thijs Vandongen" userId="cedf024df8b0d021" providerId="LiveId" clId="{EFAE885D-C36D-475B-866B-F1C78096F140}" dt="2026-10-04T14:33:26.814" v="837" actId="2890"/>
        <pc:sldMkLst>
          <pc:docMk/>
          <pc:sldMk cId="188129275" sldId="294"/>
        </pc:sldMkLst>
      </pc:sldChg>
      <pc:sldChg chg="addSp modSp new mod modClrScheme chgLayout">
        <pc:chgData name="Thijs Vandongen" userId="cedf024df8b0d021" providerId="LiveId" clId="{EFAE885D-C36D-475B-866B-F1C78096F140}" dt="2026-10-05T16:16:50.496" v="1257" actId="1076"/>
        <pc:sldMkLst>
          <pc:docMk/>
          <pc:sldMk cId="1858384246" sldId="295"/>
        </pc:sldMkLst>
        <pc:spChg chg="mod ord">
          <ac:chgData name="Thijs Vandongen" userId="cedf024df8b0d021" providerId="LiveId" clId="{EFAE885D-C36D-475B-866B-F1C78096F140}" dt="2026-10-05T16:09:26.521" v="990" actId="700"/>
          <ac:spMkLst>
            <pc:docMk/>
            <pc:sldMk cId="1858384246" sldId="295"/>
            <ac:spMk id="2" creationId="{93721A6A-3537-B967-E48B-82352C5A459F}"/>
          </ac:spMkLst>
        </pc:spChg>
        <pc:spChg chg="add mod ord">
          <ac:chgData name="Thijs Vandongen" userId="cedf024df8b0d021" providerId="LiveId" clId="{EFAE885D-C36D-475B-866B-F1C78096F140}" dt="2026-10-05T16:13:15.058" v="1223" actId="20577"/>
          <ac:spMkLst>
            <pc:docMk/>
            <pc:sldMk cId="1858384246" sldId="295"/>
            <ac:spMk id="3" creationId="{764B0F47-88CA-079E-C3AE-76917AB4BFB1}"/>
          </ac:spMkLst>
        </pc:spChg>
        <pc:spChg chg="add mod ord">
          <ac:chgData name="Thijs Vandongen" userId="cedf024df8b0d021" providerId="LiveId" clId="{EFAE885D-C36D-475B-866B-F1C78096F140}" dt="2026-10-05T16:13:39.192" v="1255" actId="20577"/>
          <ac:spMkLst>
            <pc:docMk/>
            <pc:sldMk cId="1858384246" sldId="295"/>
            <ac:spMk id="4" creationId="{E2DA939B-0F0E-6E7A-B532-EA7BBDE7A5A8}"/>
          </ac:spMkLst>
        </pc:spChg>
        <pc:picChg chg="add mod">
          <ac:chgData name="Thijs Vandongen" userId="cedf024df8b0d021" providerId="LiveId" clId="{EFAE885D-C36D-475B-866B-F1C78096F140}" dt="2026-10-05T16:16:50.496" v="1257" actId="1076"/>
          <ac:picMkLst>
            <pc:docMk/>
            <pc:sldMk cId="1858384246" sldId="295"/>
            <ac:picMk id="6" creationId="{B72187D0-13D9-6131-4526-701CDE7D458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CF45-277B-4B62-A557-165C112AD6A5}" type="datetimeFigureOut">
              <a:rPr lang="nl-NL" smtClean="0"/>
              <a:t>1-10-2026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8308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CF45-277B-4B62-A557-165C112AD6A5}" type="datetimeFigureOut">
              <a:rPr lang="nl-NL" smtClean="0"/>
              <a:t>1-10-2026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3063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CF45-277B-4B62-A557-165C112AD6A5}" type="datetimeFigureOut">
              <a:rPr lang="nl-NL" smtClean="0"/>
              <a:t>1-10-2026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2268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CF45-277B-4B62-A557-165C112AD6A5}" type="datetimeFigureOut">
              <a:rPr lang="nl-NL" smtClean="0"/>
              <a:t>1-10-2026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9352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CF45-277B-4B62-A557-165C112AD6A5}" type="datetimeFigureOut">
              <a:rPr lang="nl-NL" smtClean="0"/>
              <a:t>1-10-2026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8514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CF45-277B-4B62-A557-165C112AD6A5}" type="datetimeFigureOut">
              <a:rPr lang="nl-NL" smtClean="0"/>
              <a:t>1-10-2026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1151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CF45-277B-4B62-A557-165C112AD6A5}" type="datetimeFigureOut">
              <a:rPr lang="nl-NL" smtClean="0"/>
              <a:t>1-10-2026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1188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CF45-277B-4B62-A557-165C112AD6A5}" type="datetimeFigureOut">
              <a:rPr lang="nl-NL" smtClean="0"/>
              <a:t>1-10-2026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5336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CF45-277B-4B62-A557-165C112AD6A5}" type="datetimeFigureOut">
              <a:rPr lang="nl-NL" smtClean="0"/>
              <a:t>1-10-2026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764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CF45-277B-4B62-A557-165C112AD6A5}" type="datetimeFigureOut">
              <a:rPr lang="nl-NL" smtClean="0"/>
              <a:t>1-10-2026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634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CF45-277B-4B62-A557-165C112AD6A5}" type="datetimeFigureOut">
              <a:rPr lang="nl-NL" smtClean="0"/>
              <a:t>1-10-2026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5279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7CF45-277B-4B62-A557-165C112AD6A5}" type="datetimeFigureOut">
              <a:rPr lang="nl-NL" smtClean="0"/>
              <a:t>1-10-2026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2039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9A446060-766E-49DF-841E-D8815D22984A}"/>
              </a:ext>
            </a:extLst>
          </p:cNvPr>
          <p:cNvSpPr/>
          <p:nvPr/>
        </p:nvSpPr>
        <p:spPr>
          <a:xfrm>
            <a:off x="0" y="1328057"/>
            <a:ext cx="12192000" cy="2405743"/>
          </a:xfrm>
          <a:prstGeom prst="rect">
            <a:avLst/>
          </a:prstGeom>
          <a:solidFill>
            <a:srgbClr val="EE4034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9271D0D-5B97-4BEE-992B-9D6CBEFA2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431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nl-NL" sz="6000" b="1" dirty="0">
                <a:solidFill>
                  <a:schemeClr val="bg1"/>
                </a:solidFill>
              </a:rPr>
              <a:t>Excel - Tijdregistratie</a:t>
            </a:r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5654EF38-BAB0-4925-A068-8627D51F16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43848"/>
            <a:ext cx="10515600" cy="1080860"/>
          </a:xfrm>
        </p:spPr>
        <p:txBody>
          <a:bodyPr/>
          <a:lstStyle/>
          <a:p>
            <a:pPr marL="0" indent="0" algn="ctr">
              <a:buNone/>
            </a:pPr>
            <a:r>
              <a:rPr lang="nl-NL" dirty="0" err="1">
                <a:solidFill>
                  <a:schemeClr val="bg1"/>
                </a:solidFill>
              </a:rPr>
              <a:t>Som.als</a:t>
            </a:r>
            <a:r>
              <a:rPr lang="nl-NL" dirty="0">
                <a:solidFill>
                  <a:schemeClr val="bg1"/>
                </a:solidFill>
              </a:rPr>
              <a:t> en </a:t>
            </a:r>
            <a:r>
              <a:rPr lang="nl-NL" dirty="0" err="1">
                <a:solidFill>
                  <a:schemeClr val="bg1"/>
                </a:solidFill>
              </a:rPr>
              <a:t>sommen.als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73FA362-F568-4FAD-8E77-619C668ABB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3172" y="359145"/>
            <a:ext cx="2398258" cy="73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677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6B7746-3A48-4F87-8B9B-30E263320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Agenda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157C88F-B944-4040-BC60-EF94B7157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400" dirty="0"/>
              <a:t>Urenregistratie verwerken</a:t>
            </a:r>
          </a:p>
          <a:p>
            <a:r>
              <a:rPr lang="nl-NL" sz="2400" dirty="0"/>
              <a:t>Namen en WBS ontdubbelen</a:t>
            </a:r>
          </a:p>
          <a:p>
            <a:r>
              <a:rPr lang="nl-NL" sz="2400" dirty="0"/>
              <a:t>Totalen per naam (SOM.ALS)</a:t>
            </a:r>
          </a:p>
          <a:p>
            <a:r>
              <a:rPr lang="nl-NL" sz="2400" dirty="0"/>
              <a:t>Totalen per naam per WBS (SOMMEN.ALS)</a:t>
            </a:r>
          </a:p>
          <a:p>
            <a:r>
              <a:rPr lang="nl-NL" sz="2400" dirty="0"/>
              <a:t>Controle over de uren bij een project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5C8CA185-A309-499D-9CF1-C59452E2636F}"/>
              </a:ext>
            </a:extLst>
          </p:cNvPr>
          <p:cNvSpPr/>
          <p:nvPr/>
        </p:nvSpPr>
        <p:spPr>
          <a:xfrm>
            <a:off x="-107501" y="0"/>
            <a:ext cx="477057" cy="687060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7FC3D36-70E8-42D8-9A5A-E0C509E934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8278100">
            <a:off x="10731485" y="5102625"/>
            <a:ext cx="2520057" cy="2520057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FA74FAB-8F40-4989-BAC4-226B5FBFA1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8278100">
            <a:off x="8778932" y="4867719"/>
            <a:ext cx="1892048" cy="189204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5A0E7E2-6579-4FF8-BCE7-0912A52489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8278100">
            <a:off x="10380029" y="3948807"/>
            <a:ext cx="1321950" cy="1321950"/>
          </a:xfrm>
          <a:prstGeom prst="rect">
            <a:avLst/>
          </a:prstGeom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45E5D3D3-C607-4663-901A-B6A76CA2D515}"/>
              </a:ext>
            </a:extLst>
          </p:cNvPr>
          <p:cNvSpPr/>
          <p:nvPr/>
        </p:nvSpPr>
        <p:spPr>
          <a:xfrm>
            <a:off x="358112" y="0"/>
            <a:ext cx="45719" cy="68706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3864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08B95-1C3A-1D1B-9F0A-665D7C828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7D464C-E6F0-36A8-7E69-0656627B3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Voorbereiding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EBBE4F9-26F9-B961-03F5-D1A602A13D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Bestand 03 Tijdregistratie.xlsx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268C57EA-64DC-2E89-04DF-151CD416A0A4}"/>
              </a:ext>
            </a:extLst>
          </p:cNvPr>
          <p:cNvSpPr/>
          <p:nvPr/>
        </p:nvSpPr>
        <p:spPr>
          <a:xfrm>
            <a:off x="-6350" y="839861"/>
            <a:ext cx="12192000" cy="2405743"/>
          </a:xfrm>
          <a:prstGeom prst="rect">
            <a:avLst/>
          </a:prstGeom>
          <a:solidFill>
            <a:srgbClr val="EE4034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03982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D3F10D-B2AF-5F27-F58F-78A7695BB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Namen en WBS ontdubbelen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416A03C-217B-C60D-311F-545BB1952A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888" y="1690688"/>
            <a:ext cx="2172003" cy="4677428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D66B33B5-CA35-40DD-D6BF-C93F4BA10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4732" y="1800241"/>
            <a:ext cx="4077269" cy="1486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789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33102-CC51-49EC-45A8-DC0C887FD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ABBC4E-C871-20DE-5878-575B5E7A9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4727" y="-399646"/>
            <a:ext cx="10515600" cy="1325563"/>
          </a:xfrm>
        </p:spPr>
        <p:txBody>
          <a:bodyPr/>
          <a:lstStyle/>
          <a:p>
            <a:r>
              <a:rPr lang="nl-NL" dirty="0"/>
              <a:t>WBS ontdubbelen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BA8FF3C-2962-67E4-8C5D-365221D32B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8729749" cy="4351338"/>
          </a:xfrm>
        </p:spPr>
        <p:txBody>
          <a:bodyPr/>
          <a:lstStyle/>
          <a:p>
            <a:r>
              <a:rPr lang="nl-NL" dirty="0"/>
              <a:t>Maak een tabblad aan “WBS”</a:t>
            </a:r>
          </a:p>
          <a:p>
            <a:r>
              <a:rPr lang="nl-NL" dirty="0"/>
              <a:t>Selecteer alle WBS uit Tabblad “urenregistratie”</a:t>
            </a:r>
          </a:p>
          <a:p>
            <a:r>
              <a:rPr lang="nl-NL" dirty="0"/>
              <a:t>Kopieer deze naar tabblad aan “WBS”</a:t>
            </a:r>
          </a:p>
          <a:p>
            <a:r>
              <a:rPr lang="nl-NL" dirty="0"/>
              <a:t>Ontdubbel de waarden</a:t>
            </a:r>
          </a:p>
        </p:txBody>
      </p:sp>
    </p:spTree>
    <p:extLst>
      <p:ext uri="{BB962C8B-B14F-4D97-AF65-F5344CB8AC3E}">
        <p14:creationId xmlns:p14="http://schemas.microsoft.com/office/powerpoint/2010/main" val="2790987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EACC22-31A7-7D5D-6053-360F7E311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Totalen per Naam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F08A65C-23F8-8DC9-74DF-5794A2A425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7366463" cy="4351338"/>
          </a:xfrm>
        </p:spPr>
        <p:txBody>
          <a:bodyPr/>
          <a:lstStyle/>
          <a:p>
            <a:r>
              <a:rPr lang="nl-NL" dirty="0"/>
              <a:t>Vul de tabel aan met de som van de uren</a:t>
            </a:r>
          </a:p>
          <a:p>
            <a:r>
              <a:rPr lang="nl-NL" dirty="0"/>
              <a:t>Bereik is de tabel, met absolute referenties (of de hele kolom)</a:t>
            </a:r>
          </a:p>
          <a:p>
            <a:r>
              <a:rPr lang="nl-NL" dirty="0"/>
              <a:t>Optelbereik is met absolute referenties (of de hele kolom)</a:t>
            </a:r>
          </a:p>
          <a:p>
            <a:r>
              <a:rPr lang="nl-NL" dirty="0"/>
              <a:t>Criterium = de cel van Anouk), niet absoluut</a:t>
            </a:r>
          </a:p>
          <a:p>
            <a:r>
              <a:rPr lang="nl-NL" dirty="0"/>
              <a:t>Controleer het totaal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1D0324E1-49D4-27A7-BCC2-D9E198778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9149" y="86333"/>
            <a:ext cx="4552604" cy="221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320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20186-2A71-0A47-62F2-870511E41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27D158-DADB-4D90-DB95-7ED5FC80D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Totalen per WBS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5F94033-776F-6332-E774-EEEB067F3D7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NL" dirty="0"/>
              <a:t>Doe het zelfde voor WBS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E835AD7-B9DC-197B-49F1-CF626ED69BB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43399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9E3D6-431D-6DE6-39F4-70BB5A0DE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860568-695D-253F-7979-DA599E588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Som per naam en per WBS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68FDE0D-C946-01B9-B4D1-02592A5C65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1132128" cy="4351338"/>
          </a:xfrm>
        </p:spPr>
        <p:txBody>
          <a:bodyPr>
            <a:normAutofit lnSpcReduction="10000"/>
          </a:bodyPr>
          <a:lstStyle/>
          <a:p>
            <a:r>
              <a:rPr lang="nl-NL" dirty="0"/>
              <a:t>In de eerste cel B2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=SOMMEN.ALS(Urenregistratie!$D:$</a:t>
            </a:r>
            <a:r>
              <a:rPr lang="nl-NL" dirty="0" err="1"/>
              <a:t>D;Urenregistratie</a:t>
            </a:r>
            <a:r>
              <a:rPr lang="nl-NL" dirty="0"/>
              <a:t>!$A:$A;$A2;Urenregistratie!$C:$C;B$1)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3EE8901-5336-BF07-F29D-5AB82D01E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1144" y="1454322"/>
            <a:ext cx="5801535" cy="333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284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0F9974-8969-734E-71BC-52ADD70FE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Uitkomst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A5B774D-25B1-5947-6288-15A4008672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35582"/>
            <a:ext cx="12192000" cy="178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767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0672B-C795-B68C-82B2-6E0E01929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B47DA5-ADA2-F62D-46F0-4A268A3AA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Budget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9EC6ECE-1891-1F75-2544-4A3D4766FE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Bestand 04 budgetten.xlsx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99AD2CC6-94FC-75B3-C386-DB208D263890}"/>
              </a:ext>
            </a:extLst>
          </p:cNvPr>
          <p:cNvSpPr/>
          <p:nvPr/>
        </p:nvSpPr>
        <p:spPr>
          <a:xfrm>
            <a:off x="-6350" y="839861"/>
            <a:ext cx="12192000" cy="2405743"/>
          </a:xfrm>
          <a:prstGeom prst="rect">
            <a:avLst/>
          </a:prstGeom>
          <a:solidFill>
            <a:srgbClr val="EE4034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31219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BB6DA9-0476-D233-9090-65A9A1308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1002B8-07C5-62BC-ABC3-2094A2CB7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Doel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1947BDB-DADC-6D95-6682-188F9373EC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Management </a:t>
            </a:r>
          </a:p>
          <a:p>
            <a:r>
              <a:rPr lang="nl-NL" dirty="0"/>
              <a:t>Budget</a:t>
            </a:r>
          </a:p>
          <a:p>
            <a:r>
              <a:rPr lang="nl-NL" dirty="0"/>
              <a:t>Waar staan we</a:t>
            </a:r>
          </a:p>
          <a:p>
            <a:pPr marL="0" indent="0">
              <a:buNone/>
            </a:pPr>
            <a:r>
              <a:rPr lang="nl-NL" dirty="0"/>
              <a:t>Project manager</a:t>
            </a:r>
          </a:p>
          <a:p>
            <a:r>
              <a:rPr lang="nl-NL" dirty="0"/>
              <a:t>Gebaseerd op uren registratie</a:t>
            </a:r>
          </a:p>
          <a:p>
            <a:r>
              <a:rPr lang="nl-NL" dirty="0"/>
              <a:t>Goede schatting</a:t>
            </a:r>
          </a:p>
          <a:p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1E40E746-C3BB-55F5-EB35-4F544D8FACB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E55334A-AAA6-9186-E366-DD9275764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60322"/>
            <a:ext cx="4722673" cy="1668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944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721A6A-3537-B967-E48B-82352C5A4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Oefening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64B0F47-88CA-079E-C3AE-76917AB4BFB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/>
              <a:t>Zet week 1 t/m week 29 in de bovenste kolom</a:t>
            </a:r>
          </a:p>
          <a:p>
            <a:r>
              <a:rPr lang="nl-NL" dirty="0"/>
              <a:t>Zet in kolom een totaal per </a:t>
            </a:r>
            <a:r>
              <a:rPr lang="nl-NL" dirty="0" err="1"/>
              <a:t>wbs</a:t>
            </a:r>
            <a:r>
              <a:rPr lang="nl-NL" dirty="0"/>
              <a:t> per week</a:t>
            </a:r>
          </a:p>
          <a:p>
            <a:pPr marL="914400" lvl="1" indent="-457200">
              <a:buFont typeface="+mj-lt"/>
              <a:buAutoNum type="arabicPeriod"/>
            </a:pPr>
            <a:r>
              <a:rPr lang="nl-NL" dirty="0"/>
              <a:t>Om de week te gebruiken in C19:AB24 -&gt; Probeer m.b.v. F4 welke waarde vast is</a:t>
            </a:r>
          </a:p>
          <a:p>
            <a:pPr marL="914400" lvl="1" indent="-457200">
              <a:buFont typeface="+mj-lt"/>
              <a:buAutoNum type="arabicPeriod"/>
            </a:pPr>
            <a:r>
              <a:rPr lang="nl-NL" dirty="0"/>
              <a:t>Om de WBS te gebruiken in C19:AB24 -&gt; Probeer m.b.v. F4 welke waarde vast is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2DA939B-0F0E-6E7A-B532-EA7BBDE7A5A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nl-NL" dirty="0"/>
              <a:t>Maak een formule met SOMMEN.ALS</a:t>
            </a:r>
          </a:p>
          <a:p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72187D0-13D9-6131-4526-701CDE7D4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9054" y="2702627"/>
            <a:ext cx="5582429" cy="318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384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E099E-2CF0-5DD3-A80E-783B9621F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CCAF92A6-A8C1-F5A5-60B7-F3B16B0FB151}"/>
              </a:ext>
            </a:extLst>
          </p:cNvPr>
          <p:cNvSpPr/>
          <p:nvPr/>
        </p:nvSpPr>
        <p:spPr>
          <a:xfrm>
            <a:off x="0" y="1230085"/>
            <a:ext cx="12192000" cy="43978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6856778-C510-EBF6-102B-783E3574A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090057"/>
            <a:ext cx="10515600" cy="1133475"/>
          </a:xfrm>
        </p:spPr>
        <p:txBody>
          <a:bodyPr/>
          <a:lstStyle/>
          <a:p>
            <a:pPr algn="ctr"/>
            <a:r>
              <a:rPr lang="nl-NL" b="1" dirty="0">
                <a:solidFill>
                  <a:schemeClr val="bg1"/>
                </a:solidFill>
              </a:rPr>
              <a:t>Eind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D1F2370-53F5-4251-192C-33DB80988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844357"/>
            <a:ext cx="10515600" cy="1500187"/>
          </a:xfrm>
        </p:spPr>
        <p:txBody>
          <a:bodyPr/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Budget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0CD01737-52F4-C6DC-8BF1-9BD7D03B32F3}"/>
              </a:ext>
            </a:extLst>
          </p:cNvPr>
          <p:cNvSpPr/>
          <p:nvPr/>
        </p:nvSpPr>
        <p:spPr>
          <a:xfrm rot="5400000">
            <a:off x="6057898" y="-4827815"/>
            <a:ext cx="76201" cy="1219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D5E7CD19-638C-9D4B-0F62-190196A2A447}"/>
              </a:ext>
            </a:extLst>
          </p:cNvPr>
          <p:cNvSpPr/>
          <p:nvPr/>
        </p:nvSpPr>
        <p:spPr>
          <a:xfrm rot="5400000">
            <a:off x="6057900" y="-468087"/>
            <a:ext cx="76201" cy="1219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12927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Aangepast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E4034"/>
      </a:accent1>
      <a:accent2>
        <a:srgbClr val="8F2626"/>
      </a:accent2>
      <a:accent3>
        <a:srgbClr val="490500"/>
      </a:accent3>
      <a:accent4>
        <a:srgbClr val="FF888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angepast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ExplainiT" id="{09EFCC04-317E-44EC-8665-D544B389E248}" vid="{E94F4A24-9BFE-4B1D-A79E-53122D77A08C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2C97245A92A0478D8EA89AFB59E95F" ma:contentTypeVersion="21" ma:contentTypeDescription="Een nieuw document maken." ma:contentTypeScope="" ma:versionID="64ec014e95b12a19cd917bece0185308">
  <xsd:schema xmlns:xsd="http://www.w3.org/2001/XMLSchema" xmlns:xs="http://www.w3.org/2001/XMLSchema" xmlns:p="http://schemas.microsoft.com/office/2006/metadata/properties" xmlns:ns2="8d21ed76-b8b0-43f8-a6ca-b8896b8ce1d5" xmlns:ns3="6d540578-7330-494a-bea8-7cb6dd5ecbb8" targetNamespace="http://schemas.microsoft.com/office/2006/metadata/properties" ma:root="true" ma:fieldsID="4e0bca85575e50cfe487989b63bbdf5a" ns2:_="" ns3:_="">
    <xsd:import namespace="8d21ed76-b8b0-43f8-a6ca-b8896b8ce1d5"/>
    <xsd:import namespace="6d540578-7330-494a-bea8-7cb6dd5ecbb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Trainervoor_x003a_" minOccurs="0"/>
                <xsd:element ref="ns2:Volledigenaam" minOccurs="0"/>
                <xsd:element ref="ns2:Status" minOccurs="0"/>
                <xsd:element ref="ns2:Dagtekeningcontract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21ed76-b8b0-43f8-a6ca-b8896b8ce1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Trainervoor_x003a_" ma:index="20" nillable="true" ma:displayName="Trainer voor:" ma:default="ExplainiT" ma:format="Dropdown" ma:internalName="Trainervoor_x003a_">
      <xsd:simpleType>
        <xsd:restriction base="dms:Choice">
          <xsd:enumeration value="ExplainiT"/>
          <xsd:enumeration value="OR"/>
          <xsd:enumeration value="Weerbaarheid"/>
        </xsd:restriction>
      </xsd:simpleType>
    </xsd:element>
    <xsd:element name="Volledigenaam" ma:index="21" nillable="true" ma:displayName="Volledige naam" ma:format="Dropdown" ma:indexed="true" ma:internalName="Volledigenaam">
      <xsd:simpleType>
        <xsd:restriction base="dms:Text">
          <xsd:maxLength value="255"/>
        </xsd:restriction>
      </xsd:simpleType>
    </xsd:element>
    <xsd:element name="Status" ma:index="22" nillable="true" ma:displayName="Status" ma:default="Actief" ma:format="Dropdown" ma:internalName="Status">
      <xsd:simpleType>
        <xsd:restriction base="dms:Choice">
          <xsd:enumeration value="Actief"/>
          <xsd:enumeration value="De-actief"/>
        </xsd:restriction>
      </xsd:simpleType>
    </xsd:element>
    <xsd:element name="Dagtekeningcontract" ma:index="23" nillable="true" ma:displayName="Dagtekening contract" ma:format="DateOnly" ma:internalName="Dagtekeningcontract">
      <xsd:simpleType>
        <xsd:restriction base="dms:DateTim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Afbeeldingtags" ma:readOnly="false" ma:fieldId="{5cf76f15-5ced-4ddc-b409-7134ff3c332f}" ma:taxonomyMulti="true" ma:sspId="912dc4de-c260-4d17-abea-d7498c7555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540578-7330-494a-bea8-7cb6dd5ecbb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7" nillable="true" ma:displayName="Taxonomy Catch All Column" ma:hidden="true" ma:list="{7ed73627-8c89-4af2-8df6-8df6e90f3736}" ma:internalName="TaxCatchAll" ma:showField="CatchAllData" ma:web="6d540578-7330-494a-bea8-7cb6dd5ecbb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8d21ed76-b8b0-43f8-a6ca-b8896b8ce1d5">Actief</Status>
    <Trainervoor_x003a_ xmlns="8d21ed76-b8b0-43f8-a6ca-b8896b8ce1d5">ExplainiT</Trainervoor_x003a_>
    <Dagtekeningcontract xmlns="8d21ed76-b8b0-43f8-a6ca-b8896b8ce1d5" xsi:nil="true"/>
    <Volledigenaam xmlns="8d21ed76-b8b0-43f8-a6ca-b8896b8ce1d5" xsi:nil="true"/>
    <lcf76f155ced4ddcb4097134ff3c332f xmlns="8d21ed76-b8b0-43f8-a6ca-b8896b8ce1d5">
      <Terms xmlns="http://schemas.microsoft.com/office/infopath/2007/PartnerControls"/>
    </lcf76f155ced4ddcb4097134ff3c332f>
    <TaxCatchAll xmlns="6d540578-7330-494a-bea8-7cb6dd5ecbb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073597-EF1E-4F18-B789-6304ECEB7D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21ed76-b8b0-43f8-a6ca-b8896b8ce1d5"/>
    <ds:schemaRef ds:uri="6d540578-7330-494a-bea8-7cb6dd5ecb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86C095D-F41B-4FD7-BF73-586E6C728CF8}">
  <ds:schemaRefs>
    <ds:schemaRef ds:uri="http://schemas.microsoft.com/office/2006/metadata/properties"/>
    <ds:schemaRef ds:uri="http://schemas.microsoft.com/office/infopath/2007/PartnerControls"/>
    <ds:schemaRef ds:uri="8d21ed76-b8b0-43f8-a6ca-b8896b8ce1d5"/>
    <ds:schemaRef ds:uri="6d540578-7330-494a-bea8-7cb6dd5ecbb8"/>
  </ds:schemaRefs>
</ds:datastoreItem>
</file>

<file path=customXml/itemProps3.xml><?xml version="1.0" encoding="utf-8"?>
<ds:datastoreItem xmlns:ds="http://schemas.openxmlformats.org/officeDocument/2006/customXml" ds:itemID="{A6EED3C2-0CA9-4DAE-8242-B6788779B1B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Template_ExplainiT</Template>
  <TotalTime>0</TotalTime>
  <Words>274</Words>
  <Application>Microsoft Office PowerPoint</Application>
  <PresentationFormat>Breedbeeld</PresentationFormat>
  <Paragraphs>51</Paragraphs>
  <Slides>13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6" baseType="lpstr">
      <vt:lpstr>Arial</vt:lpstr>
      <vt:lpstr>Montserrat</vt:lpstr>
      <vt:lpstr>Kantoorthema</vt:lpstr>
      <vt:lpstr>Excel - Tijdregistratie</vt:lpstr>
      <vt:lpstr>Agenda</vt:lpstr>
      <vt:lpstr>Voorbereiding</vt:lpstr>
      <vt:lpstr>Namen en WBS ontdubbelen</vt:lpstr>
      <vt:lpstr>WBS ontdubbelen</vt:lpstr>
      <vt:lpstr>Totalen per Naam</vt:lpstr>
      <vt:lpstr>Totalen per WBS</vt:lpstr>
      <vt:lpstr>Som per naam en per WBS</vt:lpstr>
      <vt:lpstr>Uitkomst</vt:lpstr>
      <vt:lpstr>Budget</vt:lpstr>
      <vt:lpstr>Doel</vt:lpstr>
      <vt:lpstr>Oefening</vt:lpstr>
      <vt:lpstr>Eind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Voorblad</dc:title>
  <dc:creator>Mirel Nijhuis</dc:creator>
  <cp:lastModifiedBy>Thijs Vandongen</cp:lastModifiedBy>
  <cp:revision>5</cp:revision>
  <dcterms:created xsi:type="dcterms:W3CDTF">2022-02-11T10:31:14Z</dcterms:created>
  <dcterms:modified xsi:type="dcterms:W3CDTF">2026-10-06T07:10:27Z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0x010100372C97245A92A0478D8EA89AFB59E95F</vt:lpwstr>
  </property>
</Properties>
</file>