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  <p:sldId id="262" r:id="rId6"/>
    <p:sldId id="286" r:id="rId7"/>
    <p:sldId id="287" r:id="rId8"/>
    <p:sldId id="291" r:id="rId9"/>
    <p:sldId id="292" r:id="rId10"/>
    <p:sldId id="293" r:id="rId11"/>
    <p:sldId id="290" r:id="rId12"/>
    <p:sldId id="278" r:id="rId13"/>
    <p:sldId id="279" r:id="rId14"/>
    <p:sldId id="294" r:id="rId15"/>
    <p:sldId id="284" r:id="rId16"/>
    <p:sldId id="285" r:id="rId17"/>
    <p:sldId id="288" r:id="rId18"/>
    <p:sldId id="289" r:id="rId19"/>
    <p:sldId id="26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309156F0-B433-4FFE-9ADD-00D3D9372A8C}">
          <p14:sldIdLst>
            <p14:sldId id="260"/>
            <p14:sldId id="262"/>
          </p14:sldIdLst>
        </p14:section>
        <p14:section name="Lookup" id="{2E27C32F-67CB-4C1D-850F-B661CD980ED9}">
          <p14:sldIdLst>
            <p14:sldId id="286"/>
            <p14:sldId id="287"/>
            <p14:sldId id="291"/>
            <p14:sldId id="292"/>
            <p14:sldId id="293"/>
          </p14:sldIdLst>
        </p14:section>
        <p14:section name="Nog uitzoeken" id="{E6EA404F-927D-4BE4-A4CC-4334D7504228}">
          <p14:sldIdLst>
            <p14:sldId id="290"/>
          </p14:sldIdLst>
        </p14:section>
        <p14:section name="Financieel" id="{CB83ACE6-A209-4441-859F-E39F072949B7}">
          <p14:sldIdLst>
            <p14:sldId id="278"/>
            <p14:sldId id="279"/>
            <p14:sldId id="294"/>
          </p14:sldIdLst>
        </p14:section>
        <p14:section name="Database" id="{A7D1E11B-69C5-40B7-9BA4-2571E3510400}">
          <p14:sldIdLst>
            <p14:sldId id="284"/>
            <p14:sldId id="285"/>
          </p14:sldIdLst>
        </p14:section>
        <p14:section name="Genestelde functies" id="{920A1036-141E-4B78-868A-00474AE539FF}">
          <p14:sldIdLst>
            <p14:sldId id="288"/>
            <p14:sldId id="289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4034"/>
    <a:srgbClr val="D842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A49865-900E-462A-8066-0D7DD3FA5950}" v="14" dt="2026-10-07T15:26:51.1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js Vandongen" userId="cedf024df8b0d021" providerId="LiveId" clId="{EFAE885D-C36D-475B-866B-F1C78096F140}"/>
    <pc:docChg chg="custSel addSld delSld modSld addSection delSection modSection">
      <pc:chgData name="Thijs Vandongen" userId="cedf024df8b0d021" providerId="LiveId" clId="{EFAE885D-C36D-475B-866B-F1C78096F140}" dt="2026-10-07T15:34:36.672" v="949" actId="729"/>
      <pc:docMkLst>
        <pc:docMk/>
      </pc:docMkLst>
      <pc:sldChg chg="modSp mod">
        <pc:chgData name="Thijs Vandongen" userId="cedf024df8b0d021" providerId="LiveId" clId="{EFAE885D-C36D-475B-866B-F1C78096F140}" dt="2026-10-06T07:20:53.989" v="12" actId="20577"/>
        <pc:sldMkLst>
          <pc:docMk/>
          <pc:sldMk cId="1641677371" sldId="260"/>
        </pc:sldMkLst>
        <pc:spChg chg="mod">
          <ac:chgData name="Thijs Vandongen" userId="cedf024df8b0d021" providerId="LiveId" clId="{EFAE885D-C36D-475B-866B-F1C78096F140}" dt="2026-10-06T07:20:53.989" v="12" actId="20577"/>
          <ac:spMkLst>
            <pc:docMk/>
            <pc:sldMk cId="1641677371" sldId="260"/>
            <ac:spMk id="2" creationId="{59271D0D-5B97-4BEE-992B-9D6CBEFA28FC}"/>
          </ac:spMkLst>
        </pc:spChg>
      </pc:sldChg>
      <pc:sldChg chg="modSp mod">
        <pc:chgData name="Thijs Vandongen" userId="cedf024df8b0d021" providerId="LiveId" clId="{EFAE885D-C36D-475B-866B-F1C78096F140}" dt="2026-10-07T07:47:06.416" v="128" actId="20577"/>
        <pc:sldMkLst>
          <pc:docMk/>
          <pc:sldMk cId="763864164" sldId="262"/>
        </pc:sldMkLst>
        <pc:spChg chg="mod">
          <ac:chgData name="Thijs Vandongen" userId="cedf024df8b0d021" providerId="LiveId" clId="{EFAE885D-C36D-475B-866B-F1C78096F140}" dt="2026-10-07T07:47:06.416" v="128" actId="20577"/>
          <ac:spMkLst>
            <pc:docMk/>
            <pc:sldMk cId="763864164" sldId="262"/>
            <ac:spMk id="3" creationId="{4157C88F-B944-4040-BC60-EF94B7157131}"/>
          </ac:spMkLst>
        </pc:spChg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4167065582" sldId="267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629309577" sldId="268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3149474044" sldId="269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874264681" sldId="270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3132268124" sldId="271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525521974" sldId="272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3103982294" sldId="273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2035789887" sldId="274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3931219575" sldId="275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2073944588" sldId="277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1602666557" sldId="280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1261307492" sldId="281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3541094308" sldId="282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1673834433" sldId="283"/>
        </pc:sldMkLst>
      </pc:sldChg>
      <pc:sldChg chg="mod modShow">
        <pc:chgData name="Thijs Vandongen" userId="cedf024df8b0d021" providerId="LiveId" clId="{EFAE885D-C36D-475B-866B-F1C78096F140}" dt="2026-10-07T15:34:36.672" v="949" actId="729"/>
        <pc:sldMkLst>
          <pc:docMk/>
          <pc:sldMk cId="2056511253" sldId="284"/>
        </pc:sldMkLst>
      </pc:sldChg>
      <pc:sldChg chg="mod modShow">
        <pc:chgData name="Thijs Vandongen" userId="cedf024df8b0d021" providerId="LiveId" clId="{EFAE885D-C36D-475B-866B-F1C78096F140}" dt="2026-10-07T15:34:36.672" v="949" actId="729"/>
        <pc:sldMkLst>
          <pc:docMk/>
          <pc:sldMk cId="2644300260" sldId="285"/>
        </pc:sldMkLst>
      </pc:sldChg>
      <pc:sldChg chg="modSp mod">
        <pc:chgData name="Thijs Vandongen" userId="cedf024df8b0d021" providerId="LiveId" clId="{EFAE885D-C36D-475B-866B-F1C78096F140}" dt="2026-10-07T14:58:27.018" v="906" actId="20577"/>
        <pc:sldMkLst>
          <pc:docMk/>
          <pc:sldMk cId="4094146115" sldId="286"/>
        </pc:sldMkLst>
        <pc:spChg chg="mod">
          <ac:chgData name="Thijs Vandongen" userId="cedf024df8b0d021" providerId="LiveId" clId="{EFAE885D-C36D-475B-866B-F1C78096F140}" dt="2026-10-07T14:58:27.018" v="906" actId="20577"/>
          <ac:spMkLst>
            <pc:docMk/>
            <pc:sldMk cId="4094146115" sldId="286"/>
            <ac:spMk id="3" creationId="{2512C1F4-9195-9BDC-B07D-00300FA3758F}"/>
          </ac:spMkLst>
        </pc:spChg>
      </pc:sldChg>
      <pc:sldChg chg="modSp add">
        <pc:chgData name="Thijs Vandongen" userId="cedf024df8b0d021" providerId="LiveId" clId="{EFAE885D-C36D-475B-866B-F1C78096F140}" dt="2026-10-07T07:43:20.532" v="33"/>
        <pc:sldMkLst>
          <pc:docMk/>
          <pc:sldMk cId="220202523" sldId="288"/>
        </pc:sldMkLst>
        <pc:spChg chg="mod">
          <ac:chgData name="Thijs Vandongen" userId="cedf024df8b0d021" providerId="LiveId" clId="{EFAE885D-C36D-475B-866B-F1C78096F140}" dt="2026-10-07T07:43:20.532" v="33"/>
          <ac:spMkLst>
            <pc:docMk/>
            <pc:sldMk cId="220202523" sldId="288"/>
            <ac:spMk id="2" creationId="{C0F2D39F-EC51-AF6A-2AD7-B3DE9C9C516B}"/>
          </ac:spMkLst>
        </pc:spChg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2867644670" sldId="288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1509660930" sldId="289"/>
        </pc:sldMkLst>
      </pc:sldChg>
      <pc:sldChg chg="delSp modSp add mod replId">
        <pc:chgData name="Thijs Vandongen" userId="cedf024df8b0d021" providerId="LiveId" clId="{EFAE885D-C36D-475B-866B-F1C78096F140}" dt="2026-10-07T07:46:16.143" v="110" actId="27636"/>
        <pc:sldMkLst>
          <pc:docMk/>
          <pc:sldMk cId="2035595689" sldId="289"/>
        </pc:sldMkLst>
        <pc:spChg chg="mod">
          <ac:chgData name="Thijs Vandongen" userId="cedf024df8b0d021" providerId="LiveId" clId="{EFAE885D-C36D-475B-866B-F1C78096F140}" dt="2026-10-07T07:43:29.328" v="34"/>
          <ac:spMkLst>
            <pc:docMk/>
            <pc:sldMk cId="2035595689" sldId="289"/>
            <ac:spMk id="2" creationId="{74D45EA6-E865-E48E-8943-37F09144070F}"/>
          </ac:spMkLst>
        </pc:spChg>
        <pc:spChg chg="mod">
          <ac:chgData name="Thijs Vandongen" userId="cedf024df8b0d021" providerId="LiveId" clId="{EFAE885D-C36D-475B-866B-F1C78096F140}" dt="2026-10-07T07:46:16.143" v="109" actId="27636"/>
          <ac:spMkLst>
            <pc:docMk/>
            <pc:sldMk cId="2035595689" sldId="289"/>
            <ac:spMk id="4" creationId="{C616F031-CCE8-A927-7DD9-48983FC49470}"/>
          </ac:spMkLst>
        </pc:spChg>
        <pc:spChg chg="mod">
          <ac:chgData name="Thijs Vandongen" userId="cedf024df8b0d021" providerId="LiveId" clId="{EFAE885D-C36D-475B-866B-F1C78096F140}" dt="2026-10-07T07:46:16.143" v="110" actId="27636"/>
          <ac:spMkLst>
            <pc:docMk/>
            <pc:sldMk cId="2035595689" sldId="289"/>
            <ac:spMk id="5" creationId="{E0828017-2AC6-2687-C8E9-7B71AF81AC1D}"/>
          </ac:spMkLst>
        </pc:spChg>
        <pc:picChg chg="del">
          <ac:chgData name="Thijs Vandongen" userId="cedf024df8b0d021" providerId="LiveId" clId="{EFAE885D-C36D-475B-866B-F1C78096F140}" dt="2026-10-07T07:43:32.059" v="35" actId="478"/>
          <ac:picMkLst>
            <pc:docMk/>
            <pc:sldMk cId="2035595689" sldId="289"/>
            <ac:picMk id="8" creationId="{EA57D591-2C76-9A2C-D415-C6BA00BFB78B}"/>
          </ac:picMkLst>
        </pc:picChg>
      </pc:sldChg>
      <pc:sldChg chg="addSp delSp modSp new mod modClrScheme chgLayout">
        <pc:chgData name="Thijs Vandongen" userId="cedf024df8b0d021" providerId="LiveId" clId="{EFAE885D-C36D-475B-866B-F1C78096F140}" dt="2026-10-07T07:52:29.860" v="250" actId="20577"/>
        <pc:sldMkLst>
          <pc:docMk/>
          <pc:sldMk cId="2334727826" sldId="290"/>
        </pc:sldMkLst>
        <pc:spChg chg="mod ord">
          <ac:chgData name="Thijs Vandongen" userId="cedf024df8b0d021" providerId="LiveId" clId="{EFAE885D-C36D-475B-866B-F1C78096F140}" dt="2026-10-07T07:51:29.881" v="154" actId="700"/>
          <ac:spMkLst>
            <pc:docMk/>
            <pc:sldMk cId="2334727826" sldId="290"/>
            <ac:spMk id="2" creationId="{4512F686-D08D-3AB4-503C-75E136FB1DFA}"/>
          </ac:spMkLst>
        </pc:spChg>
        <pc:spChg chg="del mod ord">
          <ac:chgData name="Thijs Vandongen" userId="cedf024df8b0d021" providerId="LiveId" clId="{EFAE885D-C36D-475B-866B-F1C78096F140}" dt="2026-10-07T07:51:29.881" v="154" actId="700"/>
          <ac:spMkLst>
            <pc:docMk/>
            <pc:sldMk cId="2334727826" sldId="290"/>
            <ac:spMk id="3" creationId="{8B480725-A44A-22CD-B549-CF2F72F9DA68}"/>
          </ac:spMkLst>
        </pc:spChg>
        <pc:spChg chg="add mod ord">
          <ac:chgData name="Thijs Vandongen" userId="cedf024df8b0d021" providerId="LiveId" clId="{EFAE885D-C36D-475B-866B-F1C78096F140}" dt="2026-10-07T07:52:29.860" v="250" actId="20577"/>
          <ac:spMkLst>
            <pc:docMk/>
            <pc:sldMk cId="2334727826" sldId="290"/>
            <ac:spMk id="4" creationId="{C26B1E76-D184-17F6-5BDA-CB9DCF1A20DB}"/>
          </ac:spMkLst>
        </pc:spChg>
        <pc:spChg chg="add mod ord">
          <ac:chgData name="Thijs Vandongen" userId="cedf024df8b0d021" providerId="LiveId" clId="{EFAE885D-C36D-475B-866B-F1C78096F140}" dt="2026-10-07T07:51:29.881" v="154" actId="700"/>
          <ac:spMkLst>
            <pc:docMk/>
            <pc:sldMk cId="2334727826" sldId="290"/>
            <ac:spMk id="5" creationId="{09073C4C-0AB3-1ADF-649E-87ABEE528D33}"/>
          </ac:spMkLst>
        </pc:spChg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3674051399" sldId="290"/>
        </pc:sldMkLst>
      </pc:sldChg>
      <pc:sldChg chg="modSp new mod">
        <pc:chgData name="Thijs Vandongen" userId="cedf024df8b0d021" providerId="LiveId" clId="{EFAE885D-C36D-475B-866B-F1C78096F140}" dt="2026-10-07T15:00:17.104" v="908" actId="15"/>
        <pc:sldMkLst>
          <pc:docMk/>
          <pc:sldMk cId="2062664018" sldId="291"/>
        </pc:sldMkLst>
        <pc:spChg chg="mod">
          <ac:chgData name="Thijs Vandongen" userId="cedf024df8b0d021" providerId="LiveId" clId="{EFAE885D-C36D-475B-866B-F1C78096F140}" dt="2026-10-07T07:53:50.236" v="254"/>
          <ac:spMkLst>
            <pc:docMk/>
            <pc:sldMk cId="2062664018" sldId="291"/>
            <ac:spMk id="2" creationId="{3BA2C7F9-DF74-265A-AA06-06F0ECA611F0}"/>
          </ac:spMkLst>
        </pc:spChg>
        <pc:spChg chg="mod">
          <ac:chgData name="Thijs Vandongen" userId="cedf024df8b0d021" providerId="LiveId" clId="{EFAE885D-C36D-475B-866B-F1C78096F140}" dt="2026-10-07T15:00:17.104" v="908" actId="15"/>
          <ac:spMkLst>
            <pc:docMk/>
            <pc:sldMk cId="2062664018" sldId="291"/>
            <ac:spMk id="3" creationId="{D9F97B41-7305-7549-132A-2472111E96A9}"/>
          </ac:spMkLst>
        </pc:spChg>
        <pc:spChg chg="mod">
          <ac:chgData name="Thijs Vandongen" userId="cedf024df8b0d021" providerId="LiveId" clId="{EFAE885D-C36D-475B-866B-F1C78096F140}" dt="2026-10-07T14:30:11.137" v="577" actId="15"/>
          <ac:spMkLst>
            <pc:docMk/>
            <pc:sldMk cId="2062664018" sldId="291"/>
            <ac:spMk id="4" creationId="{5D230AA4-810F-BC84-8641-DD2877D6AD03}"/>
          </ac:spMkLst>
        </pc:spChg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3172119869" sldId="291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1512043599" sldId="292"/>
        </pc:sldMkLst>
      </pc:sldChg>
      <pc:sldChg chg="modSp new mod">
        <pc:chgData name="Thijs Vandongen" userId="cedf024df8b0d021" providerId="LiveId" clId="{EFAE885D-C36D-475B-866B-F1C78096F140}" dt="2026-10-07T14:57:48.734" v="889" actId="20577"/>
        <pc:sldMkLst>
          <pc:docMk/>
          <pc:sldMk cId="2819957911" sldId="292"/>
        </pc:sldMkLst>
        <pc:spChg chg="mod">
          <ac:chgData name="Thijs Vandongen" userId="cedf024df8b0d021" providerId="LiveId" clId="{EFAE885D-C36D-475B-866B-F1C78096F140}" dt="2026-10-07T14:34:37.226" v="604" actId="20577"/>
          <ac:spMkLst>
            <pc:docMk/>
            <pc:sldMk cId="2819957911" sldId="292"/>
            <ac:spMk id="2" creationId="{06E2D232-B95B-E6AC-4ABD-E04DA7724373}"/>
          </ac:spMkLst>
        </pc:spChg>
        <pc:spChg chg="mod">
          <ac:chgData name="Thijs Vandongen" userId="cedf024df8b0d021" providerId="LiveId" clId="{EFAE885D-C36D-475B-866B-F1C78096F140}" dt="2026-10-07T14:57:48.734" v="889" actId="20577"/>
          <ac:spMkLst>
            <pc:docMk/>
            <pc:sldMk cId="2819957911" sldId="292"/>
            <ac:spMk id="3" creationId="{36953E6B-1E30-3D0E-95CC-CD9AEB14BA99}"/>
          </ac:spMkLst>
        </pc:spChg>
      </pc:sldChg>
      <pc:sldChg chg="addSp modSp new mod">
        <pc:chgData name="Thijs Vandongen" userId="cedf024df8b0d021" providerId="LiveId" clId="{EFAE885D-C36D-475B-866B-F1C78096F140}" dt="2026-10-07T14:55:17.455" v="831" actId="14100"/>
        <pc:sldMkLst>
          <pc:docMk/>
          <pc:sldMk cId="1358447366" sldId="293"/>
        </pc:sldMkLst>
        <pc:spChg chg="mod">
          <ac:chgData name="Thijs Vandongen" userId="cedf024df8b0d021" providerId="LiveId" clId="{EFAE885D-C36D-475B-866B-F1C78096F140}" dt="2026-10-07T14:54:54.383" v="827" actId="20577"/>
          <ac:spMkLst>
            <pc:docMk/>
            <pc:sldMk cId="1358447366" sldId="293"/>
            <ac:spMk id="2" creationId="{E0E7FB7E-DB4B-150C-6204-5BC1E1A7708B}"/>
          </ac:spMkLst>
        </pc:spChg>
        <pc:spChg chg="add mod">
          <ac:chgData name="Thijs Vandongen" userId="cedf024df8b0d021" providerId="LiveId" clId="{EFAE885D-C36D-475B-866B-F1C78096F140}" dt="2026-10-07T14:55:17.455" v="831" actId="14100"/>
          <ac:spMkLst>
            <pc:docMk/>
            <pc:sldMk cId="1358447366" sldId="293"/>
            <ac:spMk id="4" creationId="{6A87E670-447F-A9E9-C907-669C0D1832C7}"/>
          </ac:spMkLst>
        </pc:spChg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2297186516" sldId="293"/>
        </pc:sldMkLst>
      </pc:sldChg>
      <pc:sldChg chg="del">
        <pc:chgData name="Thijs Vandongen" userId="cedf024df8b0d021" providerId="LiveId" clId="{EFAE885D-C36D-475B-866B-F1C78096F140}" dt="2026-10-06T07:21:17.305" v="13" actId="2696"/>
        <pc:sldMkLst>
          <pc:docMk/>
          <pc:sldMk cId="260665323" sldId="294"/>
        </pc:sldMkLst>
      </pc:sldChg>
      <pc:sldChg chg="addSp modSp new mod">
        <pc:chgData name="Thijs Vandongen" userId="cedf024df8b0d021" providerId="LiveId" clId="{EFAE885D-C36D-475B-866B-F1C78096F140}" dt="2026-10-07T15:27:01.161" v="948" actId="20577"/>
        <pc:sldMkLst>
          <pc:docMk/>
          <pc:sldMk cId="1435528190" sldId="294"/>
        </pc:sldMkLst>
        <pc:spChg chg="mod">
          <ac:chgData name="Thijs Vandongen" userId="cedf024df8b0d021" providerId="LiveId" clId="{EFAE885D-C36D-475B-866B-F1C78096F140}" dt="2026-10-07T15:26:37.426" v="918" actId="20577"/>
          <ac:spMkLst>
            <pc:docMk/>
            <pc:sldMk cId="1435528190" sldId="294"/>
            <ac:spMk id="2" creationId="{3095CC1F-4FFD-D9B4-0DEE-E060BA7E9BF5}"/>
          </ac:spMkLst>
        </pc:spChg>
        <pc:spChg chg="add mod">
          <ac:chgData name="Thijs Vandongen" userId="cedf024df8b0d021" providerId="LiveId" clId="{EFAE885D-C36D-475B-866B-F1C78096F140}" dt="2026-10-07T15:27:01.161" v="948" actId="20577"/>
          <ac:spMkLst>
            <pc:docMk/>
            <pc:sldMk cId="1435528190" sldId="294"/>
            <ac:spMk id="5" creationId="{E91146A0-7FE3-9CC1-014F-4A3DA74BDB85}"/>
          </ac:spMkLst>
        </pc:spChg>
        <pc:picChg chg="add mod">
          <ac:chgData name="Thijs Vandongen" userId="cedf024df8b0d021" providerId="LiveId" clId="{EFAE885D-C36D-475B-866B-F1C78096F140}" dt="2026-10-07T15:26:41.986" v="920" actId="1076"/>
          <ac:picMkLst>
            <pc:docMk/>
            <pc:sldMk cId="1435528190" sldId="294"/>
            <ac:picMk id="4" creationId="{AD98CC92-D9D4-1E71-9A29-820F5DC7CB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7-10-2026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8308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7-10-2026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063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7-10-2026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2268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7-10-2026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9352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7-10-2026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8514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7-10-2026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151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7-10-2026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1188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7-10-2026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533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7-10-2026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764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7-10-2026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9634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CF45-277B-4B62-A557-165C112AD6A5}" type="datetimeFigureOut">
              <a:rPr lang="nl-NL" smtClean="0"/>
              <a:t>7-10-2026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5279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7CF45-277B-4B62-A557-165C112AD6A5}" type="datetimeFigureOut">
              <a:rPr lang="nl-NL" smtClean="0"/>
              <a:t>7-10-2026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69E24-FF0F-48A9-BFB3-09D68415E7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203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9A446060-766E-49DF-841E-D8815D22984A}"/>
              </a:ext>
            </a:extLst>
          </p:cNvPr>
          <p:cNvSpPr/>
          <p:nvPr/>
        </p:nvSpPr>
        <p:spPr>
          <a:xfrm>
            <a:off x="0" y="1328057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9271D0D-5B97-4BEE-992B-9D6CBEFA2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43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l-NL" sz="6000" b="1" dirty="0">
                <a:solidFill>
                  <a:schemeClr val="bg1"/>
                </a:solidFill>
              </a:rPr>
              <a:t>Excel – Opzoeken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5654EF38-BAB0-4925-A068-8627D51F1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43848"/>
            <a:ext cx="10515600" cy="1080860"/>
          </a:xfrm>
        </p:spPr>
        <p:txBody>
          <a:bodyPr/>
          <a:lstStyle/>
          <a:p>
            <a:pPr marL="0" indent="0" algn="ctr">
              <a:buNone/>
            </a:pPr>
            <a:r>
              <a:rPr lang="nl-NL" dirty="0">
                <a:solidFill>
                  <a:schemeClr val="bg1"/>
                </a:solidFill>
              </a:rPr>
              <a:t>Formules en functies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73FA362-F568-4FAD-8E77-619C668ABB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172" y="359145"/>
            <a:ext cx="2398258" cy="73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7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6B7746-3A48-4F87-8B9B-30E263320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Agenda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57C88F-B944-4040-BC60-EF94B7157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Opzoeken</a:t>
            </a:r>
          </a:p>
          <a:p>
            <a:r>
              <a:rPr lang="nl-NL" sz="2400" dirty="0"/>
              <a:t>Financieel</a:t>
            </a:r>
          </a:p>
          <a:p>
            <a:r>
              <a:rPr lang="nl-NL" sz="2400" dirty="0"/>
              <a:t>Database</a:t>
            </a:r>
          </a:p>
          <a:p>
            <a:r>
              <a:rPr lang="nl-NL" sz="2400" dirty="0"/>
              <a:t>Geneste functies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5C8CA185-A309-499D-9CF1-C59452E2636F}"/>
              </a:ext>
            </a:extLst>
          </p:cNvPr>
          <p:cNvSpPr/>
          <p:nvPr/>
        </p:nvSpPr>
        <p:spPr>
          <a:xfrm>
            <a:off x="-107501" y="0"/>
            <a:ext cx="477057" cy="68706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7FC3D36-70E8-42D8-9A5A-E0C509E934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8278100">
            <a:off x="10731485" y="5102625"/>
            <a:ext cx="2520057" cy="2520057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FA74FAB-8F40-4989-BAC4-226B5FBFA1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278100">
            <a:off x="8778932" y="4867719"/>
            <a:ext cx="1892048" cy="189204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5A0E7E2-6579-4FF8-BCE7-0912A52489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8278100">
            <a:off x="10380029" y="3948807"/>
            <a:ext cx="1321950" cy="1321950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45E5D3D3-C607-4663-901A-B6A76CA2D515}"/>
              </a:ext>
            </a:extLst>
          </p:cNvPr>
          <p:cNvSpPr/>
          <p:nvPr/>
        </p:nvSpPr>
        <p:spPr>
          <a:xfrm>
            <a:off x="358112" y="0"/>
            <a:ext cx="45719" cy="68706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3864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312F6-AD72-0BFE-2F76-A19DCC05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263E09-8A9D-150D-BD26-9165E47C1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Opzoeken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512C1F4-9195-9BDC-B07D-00300FA375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Bestand 02: Opzoeken.xlsx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3C50EBA8-63F4-810F-7018-67724D3C8666}"/>
              </a:ext>
            </a:extLst>
          </p:cNvPr>
          <p:cNvSpPr/>
          <p:nvPr/>
        </p:nvSpPr>
        <p:spPr>
          <a:xfrm>
            <a:off x="-6350" y="839861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4146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15A0E-1B7A-064E-DCE0-5884FFE24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C33E7D-03BA-34FE-F784-B6DC69142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Opzoeken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E5E7804-20BF-FAB5-7157-CE11441BB7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32396" y="1690688"/>
            <a:ext cx="5575998" cy="4351338"/>
          </a:xfrm>
        </p:spPr>
        <p:txBody>
          <a:bodyPr>
            <a:normAutofit/>
          </a:bodyPr>
          <a:lstStyle/>
          <a:p>
            <a:r>
              <a:rPr lang="nl-NL" dirty="0"/>
              <a:t>VERT.ZOEKEN</a:t>
            </a:r>
          </a:p>
          <a:p>
            <a:r>
              <a:rPr lang="nl-NL" dirty="0"/>
              <a:t>HORIZ.ZOEKEN</a:t>
            </a:r>
          </a:p>
          <a:p>
            <a:r>
              <a:rPr lang="nl-NL" dirty="0"/>
              <a:t>X.ZOEKEN</a:t>
            </a:r>
          </a:p>
          <a:p>
            <a:r>
              <a:rPr lang="nl-NL" dirty="0"/>
              <a:t>VERGELIJKEN (MATCH)</a:t>
            </a:r>
          </a:p>
          <a:p>
            <a:r>
              <a:rPr lang="nl-NL" dirty="0"/>
              <a:t>INDEX</a:t>
            </a:r>
          </a:p>
          <a:p>
            <a:r>
              <a:rPr lang="nl-NL" dirty="0"/>
              <a:t>KIEZEN (CHOOSE)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3AEC775E-9FF9-2A0E-4328-069A8BA3C90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583061"/>
            <a:ext cx="3241675" cy="283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10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A2C7F9-DF74-265A-AA06-06F0ECA61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Bestand 02 Opzoeken.xlsx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9F97B41-7305-7549-132A-2472111E96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Verticaal zoeken</a:t>
            </a:r>
          </a:p>
          <a:p>
            <a:r>
              <a:rPr lang="nl-NL" dirty="0"/>
              <a:t>Zoek de waarde van cel B24 op in de tabel.</a:t>
            </a:r>
          </a:p>
          <a:p>
            <a:pPr lvl="1"/>
            <a:r>
              <a:rPr lang="nl-NL" dirty="0"/>
              <a:t>Functie: =VERT.ZOEKEN</a:t>
            </a:r>
          </a:p>
          <a:p>
            <a:r>
              <a:rPr lang="nl-NL" dirty="0"/>
              <a:t>Zoek de prijs op van B24</a:t>
            </a:r>
          </a:p>
          <a:p>
            <a:pPr marL="0" indent="0">
              <a:buNone/>
            </a:pPr>
            <a:r>
              <a:rPr lang="nl-NL" dirty="0"/>
              <a:t>Horizontaal zoeken</a:t>
            </a:r>
          </a:p>
          <a:p>
            <a:r>
              <a:rPr lang="nl-NL" dirty="0"/>
              <a:t>Zoek de waarde van cel B28 op in de tabel in rij 8.</a:t>
            </a:r>
          </a:p>
          <a:p>
            <a:pPr lvl="1"/>
            <a:r>
              <a:rPr lang="nl-NL" dirty="0"/>
              <a:t>Functie: =HORIZ.ZOEKEN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D230AA4-810F-BC84-8641-DD2877D6AD0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X.ZOEKEN</a:t>
            </a:r>
          </a:p>
          <a:p>
            <a:r>
              <a:rPr lang="nl-NL" dirty="0"/>
              <a:t>Zoek B31 op in de tabel</a:t>
            </a:r>
          </a:p>
          <a:p>
            <a:pPr lvl="1"/>
            <a:r>
              <a:rPr lang="nl-NL" dirty="0"/>
              <a:t>In kolom B, </a:t>
            </a:r>
          </a:p>
          <a:p>
            <a:pPr lvl="1"/>
            <a:r>
              <a:rPr lang="nl-NL" dirty="0"/>
              <a:t>resultaat van Kolom I</a:t>
            </a:r>
          </a:p>
          <a:p>
            <a:pPr lvl="1"/>
            <a:r>
              <a:rPr lang="nl-NL" dirty="0"/>
              <a:t>Indoen niet gevonden dan tekst “Niet gevonden</a:t>
            </a:r>
          </a:p>
          <a:p>
            <a:r>
              <a:rPr lang="nl-NL" dirty="0"/>
              <a:t>Kolom I variabel maken</a:t>
            </a:r>
          </a:p>
          <a:p>
            <a:pPr lvl="2"/>
            <a:r>
              <a:rPr lang="nl-NL" dirty="0"/>
              <a:t>Horizontaal zoek</a:t>
            </a:r>
          </a:p>
        </p:txBody>
      </p:sp>
    </p:spTree>
    <p:extLst>
      <p:ext uri="{BB962C8B-B14F-4D97-AF65-F5344CB8AC3E}">
        <p14:creationId xmlns:p14="http://schemas.microsoft.com/office/powerpoint/2010/main" val="2062664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E2D232-B95B-E6AC-4ABD-E04DA7724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Direct in een tabel zoeken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953E6B-1E30-3D0E-95CC-CD9AEB14B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Zoek in een rij</a:t>
            </a:r>
          </a:p>
          <a:p>
            <a:r>
              <a:rPr lang="nl-NL" dirty="0"/>
              <a:t>Zoek in een kolom</a:t>
            </a:r>
          </a:p>
          <a:p>
            <a:r>
              <a:rPr lang="nl-NL" dirty="0"/>
              <a:t>Doe dit voor C51</a:t>
            </a:r>
          </a:p>
          <a:p>
            <a:pPr lvl="1"/>
            <a:r>
              <a:rPr lang="nl-NL" dirty="0" err="1"/>
              <a:t>Rij_Criterium</a:t>
            </a:r>
            <a:r>
              <a:rPr lang="nl-NL" dirty="0"/>
              <a:t> = B49 	</a:t>
            </a:r>
            <a:r>
              <a:rPr lang="nl-NL" dirty="0" err="1"/>
              <a:t>Rij_Bereik</a:t>
            </a:r>
            <a:r>
              <a:rPr lang="nl-NL" dirty="0"/>
              <a:t> = B1:B21 </a:t>
            </a:r>
          </a:p>
          <a:p>
            <a:pPr lvl="1"/>
            <a:r>
              <a:rPr lang="nl-NL" dirty="0" err="1"/>
              <a:t>Kolom_Criterium</a:t>
            </a:r>
            <a:r>
              <a:rPr lang="nl-NL" dirty="0"/>
              <a:t> = B50	</a:t>
            </a:r>
            <a:r>
              <a:rPr lang="nl-NL" dirty="0" err="1"/>
              <a:t>Kolom_Bereik</a:t>
            </a:r>
            <a:r>
              <a:rPr lang="nl-NL" dirty="0"/>
              <a:t> = A1:P1 </a:t>
            </a:r>
          </a:p>
          <a:p>
            <a:pPr lvl="1"/>
            <a:r>
              <a:rPr lang="nl-NL" dirty="0" err="1"/>
              <a:t>Data_Tabel</a:t>
            </a:r>
            <a:r>
              <a:rPr lang="nl-NL" dirty="0"/>
              <a:t> B1:P1</a:t>
            </a:r>
          </a:p>
          <a:p>
            <a:pPr marL="0" indent="0">
              <a:buNone/>
            </a:pPr>
            <a:r>
              <a:rPr lang="nl-NL" dirty="0"/>
              <a:t>=X.ZOEKEN(</a:t>
            </a:r>
            <a:r>
              <a:rPr lang="nl-NL" dirty="0" err="1"/>
              <a:t>Rij_Criterium</a:t>
            </a:r>
            <a:r>
              <a:rPr lang="nl-NL" dirty="0"/>
              <a:t>; </a:t>
            </a:r>
            <a:r>
              <a:rPr lang="nl-NL" dirty="0" err="1"/>
              <a:t>Rij_Bereik</a:t>
            </a:r>
            <a:r>
              <a:rPr lang="nl-NL" dirty="0"/>
              <a:t>; X.ZOEKEN(</a:t>
            </a:r>
            <a:r>
              <a:rPr lang="nl-NL" dirty="0" err="1"/>
              <a:t>Kolom_Criterium</a:t>
            </a:r>
            <a:r>
              <a:rPr lang="nl-NL" dirty="0"/>
              <a:t>; </a:t>
            </a:r>
            <a:r>
              <a:rPr lang="nl-NL" dirty="0" err="1"/>
              <a:t>Kolom_Bereik</a:t>
            </a:r>
            <a:r>
              <a:rPr lang="nl-NL" dirty="0"/>
              <a:t>; </a:t>
            </a:r>
            <a:r>
              <a:rPr lang="nl-NL" dirty="0" err="1"/>
              <a:t>Data_Tabel</a:t>
            </a:r>
            <a:r>
              <a:rPr lang="nl-NL" dirty="0"/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val="2819957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7FB7E-DB4B-150C-6204-5BC1E1A77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Antwoord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6A87E670-447F-A9E9-C907-669C0D1832C7}"/>
              </a:ext>
            </a:extLst>
          </p:cNvPr>
          <p:cNvSpPr txBox="1"/>
          <p:nvPr/>
        </p:nvSpPr>
        <p:spPr>
          <a:xfrm>
            <a:off x="838199" y="1872734"/>
            <a:ext cx="107080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/>
              <a:t>=X.ZOEKEN(B49;B1:B21;X.ZOEKEN(B50;A1:P1;A1:P21))</a:t>
            </a:r>
          </a:p>
        </p:txBody>
      </p:sp>
    </p:spTree>
    <p:extLst>
      <p:ext uri="{BB962C8B-B14F-4D97-AF65-F5344CB8AC3E}">
        <p14:creationId xmlns:p14="http://schemas.microsoft.com/office/powerpoint/2010/main" val="1358447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12F686-D08D-3AB4-503C-75E136FB1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Bestand 02 Opzoeken.xlsx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26B1E76-D184-17F6-5BDA-CB9DCF1A20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 dirty="0"/>
              <a:t>Voeg een kolom “</a:t>
            </a:r>
            <a:r>
              <a:rPr lang="nl-NL" dirty="0" err="1"/>
              <a:t>Weeknr</a:t>
            </a:r>
            <a:r>
              <a:rPr lang="nl-NL" dirty="0"/>
              <a:t>” toe aan de Tijdregistratie met alleen het weeknummer.</a:t>
            </a:r>
          </a:p>
          <a:p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09073C4C-0AB3-1ADF-649E-87ABEE528D3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4727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0C06F-AB0B-7DC8-8B25-8B77FF60F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492502-5223-732A-FE3D-A5503B44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Financieel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F5BE7E1-6AF1-89DB-80C3-C3666DCD76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247AF084-1624-44D7-3B44-AAFEFC3705D9}"/>
              </a:ext>
            </a:extLst>
          </p:cNvPr>
          <p:cNvSpPr/>
          <p:nvPr/>
        </p:nvSpPr>
        <p:spPr>
          <a:xfrm>
            <a:off x="-6350" y="839861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9787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94408-6E01-1B9A-E13E-810955875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FBD226-4D52-AC74-D353-3F06CF3FA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Financieel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D410C4E-EEFF-0411-B24C-2F6FC3D46DE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Top</a:t>
            </a:r>
          </a:p>
          <a:p>
            <a:r>
              <a:rPr lang="nl-NL" dirty="0"/>
              <a:t>DUUR</a:t>
            </a:r>
          </a:p>
          <a:p>
            <a:r>
              <a:rPr lang="nl-NL" dirty="0"/>
              <a:t>Rendement</a:t>
            </a:r>
          </a:p>
          <a:p>
            <a:r>
              <a:rPr lang="nl-NL" dirty="0"/>
              <a:t>Opbrengst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2EAE4EE6-C9E2-138E-C23E-063648522F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1AA03CF-E54D-649B-3971-7131655D0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4020111" cy="346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140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95CC1F-4FFD-D9B4-0DEE-E060BA7E9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D98CC92-D9D4-1E71-9A29-820F5DC7C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73071"/>
            <a:ext cx="7773485" cy="3572374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91146A0-7FE3-9CC1-014F-4A3DA74BDB85}"/>
              </a:ext>
            </a:extLst>
          </p:cNvPr>
          <p:cNvSpPr txBox="1"/>
          <p:nvPr/>
        </p:nvSpPr>
        <p:spPr>
          <a:xfrm>
            <a:off x="922149" y="5819614"/>
            <a:ext cx="2797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Zie tabblad: Financieel</a:t>
            </a:r>
          </a:p>
        </p:txBody>
      </p:sp>
    </p:spTree>
    <p:extLst>
      <p:ext uri="{BB962C8B-B14F-4D97-AF65-F5344CB8AC3E}">
        <p14:creationId xmlns:p14="http://schemas.microsoft.com/office/powerpoint/2010/main" val="1435528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352BA75-AA52-E458-5B11-34FCAA6EF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CC68D2-A831-02AC-B368-E9E575456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Database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3403830-D376-C43F-0A6A-E8BF3DC05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AA66D7E6-CACC-9104-74D0-2B7FD28DFB78}"/>
              </a:ext>
            </a:extLst>
          </p:cNvPr>
          <p:cNvSpPr/>
          <p:nvPr/>
        </p:nvSpPr>
        <p:spPr>
          <a:xfrm>
            <a:off x="-6350" y="839861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56511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D5C35A7-01E0-2CB0-2659-2C603C2A4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B321AC-4832-4271-A12E-394E85210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Database functies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6EAB512-4D86-8DB6-E8E1-9A9014ECCCA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Top</a:t>
            </a:r>
          </a:p>
          <a:p>
            <a:r>
              <a:rPr lang="nl-NL" dirty="0" err="1"/>
              <a:t>DBlezen</a:t>
            </a:r>
            <a:endParaRPr lang="nl-NL" dirty="0"/>
          </a:p>
          <a:p>
            <a:r>
              <a:rPr lang="nl-NL" dirty="0" err="1"/>
              <a:t>DBmax</a:t>
            </a:r>
            <a:endParaRPr lang="nl-NL" dirty="0"/>
          </a:p>
          <a:p>
            <a:r>
              <a:rPr lang="nl-NL" dirty="0" err="1"/>
              <a:t>DBmin</a:t>
            </a: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50034B15-DC01-28DF-FE40-4FCCA10652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5F643E7-7782-5E6B-2475-98FB48D17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63713"/>
            <a:ext cx="3962953" cy="346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300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84815-2F6C-72A8-8AAF-518234DF8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F2D39F-EC51-AF6A-2AD7-B3DE9C9C5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Genestelde functies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242F4BE-8836-5C95-831B-061C9D4B95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1BC85AE7-EC59-EE1E-F3F5-2C222D9E1276}"/>
              </a:ext>
            </a:extLst>
          </p:cNvPr>
          <p:cNvSpPr/>
          <p:nvPr/>
        </p:nvSpPr>
        <p:spPr>
          <a:xfrm>
            <a:off x="-6350" y="839861"/>
            <a:ext cx="12192000" cy="2405743"/>
          </a:xfrm>
          <a:prstGeom prst="rect">
            <a:avLst/>
          </a:prstGeom>
          <a:solidFill>
            <a:srgbClr val="EE4034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202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9A273-3D96-FE95-7A36-957BE671B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D45EA6-E865-E48E-8943-37F091440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Genestelde functies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16F031-CCE8-A927-7DD9-48983FC494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6"/>
            <a:ext cx="10515600" cy="111130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NL" dirty="0"/>
              <a:t>=HOOFDLETTERS(LINKS(A1;1)) &amp; KLEINE.LETTERS(DEEL(A1;2;LENGTE(A1))))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E0828017-2AC6-2687-C8E9-7B71AF81AC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3473" y="2487477"/>
            <a:ext cx="10405821" cy="380572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NL" sz="4600" dirty="0"/>
              <a:t>Eerste letter van een stuk tekst</a:t>
            </a:r>
          </a:p>
          <a:p>
            <a:r>
              <a:rPr lang="nl-NL" dirty="0"/>
              <a:t>De formule knipt de zin in twee stukken en plakt ze daarna weer aan elkaar:</a:t>
            </a:r>
          </a:p>
          <a:p>
            <a:pPr lvl="0"/>
            <a:r>
              <a:rPr lang="nl-NL" b="1" dirty="0"/>
              <a:t>LINKS(A1;1)</a:t>
            </a:r>
            <a:r>
              <a:rPr lang="nl-NL" dirty="0"/>
              <a:t> pakt de allereerste letter van de zin.</a:t>
            </a:r>
          </a:p>
          <a:p>
            <a:pPr lvl="0"/>
            <a:r>
              <a:rPr lang="nl-NL" b="1" dirty="0"/>
              <a:t>HOOFDLETTERS(...)</a:t>
            </a:r>
            <a:r>
              <a:rPr lang="nl-NL" dirty="0"/>
              <a:t> maakt van die eerste letter een hoofdletter.</a:t>
            </a:r>
          </a:p>
          <a:p>
            <a:pPr lvl="0"/>
            <a:r>
              <a:rPr lang="nl-NL" b="1" dirty="0"/>
              <a:t>DEEL(A1;2;LENGTE(A1))</a:t>
            </a:r>
            <a:r>
              <a:rPr lang="nl-NL" dirty="0"/>
              <a:t> pakt de rest van de zin vanaf de tweede letter.</a:t>
            </a:r>
          </a:p>
          <a:p>
            <a:pPr lvl="0"/>
            <a:r>
              <a:rPr lang="nl-NL" b="1" dirty="0"/>
              <a:t>KLEINE.LETTERS(...)</a:t>
            </a:r>
            <a:r>
              <a:rPr lang="nl-NL" dirty="0"/>
              <a:t> zorgt ervoor dat al die overige letters veranderen in kleine letters.</a:t>
            </a:r>
          </a:p>
          <a:p>
            <a:pPr lvl="0"/>
            <a:r>
              <a:rPr lang="nl-NL" b="1" dirty="0"/>
              <a:t>TEKST.SAMP01</a:t>
            </a:r>
            <a:r>
              <a:rPr lang="nl-NL" dirty="0"/>
              <a:t> (of het </a:t>
            </a:r>
            <a:r>
              <a:rPr lang="nl-NL" b="1" dirty="0"/>
              <a:t>&amp;</a:t>
            </a:r>
            <a:r>
              <a:rPr lang="nl-NL" dirty="0"/>
              <a:t>-teken) voegt de hoofdletter en de rest van de kleine letters weer netjes samen.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355956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5276C10C-8294-4068-90F2-DE70225EDDF8}"/>
              </a:ext>
            </a:extLst>
          </p:cNvPr>
          <p:cNvSpPr/>
          <p:nvPr/>
        </p:nvSpPr>
        <p:spPr>
          <a:xfrm>
            <a:off x="0" y="1230085"/>
            <a:ext cx="12192000" cy="43978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1347B1-F914-41DF-B9F9-57751F164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90057"/>
            <a:ext cx="10515600" cy="1133475"/>
          </a:xfrm>
        </p:spPr>
        <p:txBody>
          <a:bodyPr/>
          <a:lstStyle/>
          <a:p>
            <a:pPr algn="ctr"/>
            <a:r>
              <a:rPr lang="nl-NL" b="1" dirty="0">
                <a:solidFill>
                  <a:schemeClr val="bg1"/>
                </a:solidFill>
              </a:rPr>
              <a:t>Eind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6C63D00-870C-48F1-8A13-D248637A4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844357"/>
            <a:ext cx="10515600" cy="1500187"/>
          </a:xfrm>
        </p:spPr>
        <p:txBody>
          <a:bodyPr/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Reeksen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50FD1EA2-BE7A-48EE-BDC7-B1815F953AB3}"/>
              </a:ext>
            </a:extLst>
          </p:cNvPr>
          <p:cNvSpPr/>
          <p:nvPr/>
        </p:nvSpPr>
        <p:spPr>
          <a:xfrm rot="5400000">
            <a:off x="6057898" y="-4827815"/>
            <a:ext cx="76201" cy="1219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9B8880FC-8146-40BC-A425-43970A3BA773}"/>
              </a:ext>
            </a:extLst>
          </p:cNvPr>
          <p:cNvSpPr/>
          <p:nvPr/>
        </p:nvSpPr>
        <p:spPr>
          <a:xfrm rot="5400000">
            <a:off x="6057900" y="-468087"/>
            <a:ext cx="76201" cy="1219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807207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E4034"/>
      </a:accent1>
      <a:accent2>
        <a:srgbClr val="8F2626"/>
      </a:accent2>
      <a:accent3>
        <a:srgbClr val="490500"/>
      </a:accent3>
      <a:accent4>
        <a:srgbClr val="FF888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angepast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ExplainiT" id="{09EFCC04-317E-44EC-8665-D544B389E248}" vid="{E94F4A24-9BFE-4B1D-A79E-53122D77A08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2C97245A92A0478D8EA89AFB59E95F" ma:contentTypeVersion="21" ma:contentTypeDescription="Een nieuw document maken." ma:contentTypeScope="" ma:versionID="64ec014e95b12a19cd917bece0185308">
  <xsd:schema xmlns:xsd="http://www.w3.org/2001/XMLSchema" xmlns:xs="http://www.w3.org/2001/XMLSchema" xmlns:p="http://schemas.microsoft.com/office/2006/metadata/properties" xmlns:ns2="8d21ed76-b8b0-43f8-a6ca-b8896b8ce1d5" xmlns:ns3="6d540578-7330-494a-bea8-7cb6dd5ecbb8" targetNamespace="http://schemas.microsoft.com/office/2006/metadata/properties" ma:root="true" ma:fieldsID="4e0bca85575e50cfe487989b63bbdf5a" ns2:_="" ns3:_="">
    <xsd:import namespace="8d21ed76-b8b0-43f8-a6ca-b8896b8ce1d5"/>
    <xsd:import namespace="6d540578-7330-494a-bea8-7cb6dd5ecb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Trainervoor_x003a_" minOccurs="0"/>
                <xsd:element ref="ns2:Volledigenaam" minOccurs="0"/>
                <xsd:element ref="ns2:Status" minOccurs="0"/>
                <xsd:element ref="ns2:Dagtekeningcontract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21ed76-b8b0-43f8-a6ca-b8896b8ce1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Trainervoor_x003a_" ma:index="20" nillable="true" ma:displayName="Trainer voor:" ma:default="ExplainiT" ma:format="Dropdown" ma:internalName="Trainervoor_x003a_">
      <xsd:simpleType>
        <xsd:restriction base="dms:Choice">
          <xsd:enumeration value="ExplainiT"/>
          <xsd:enumeration value="OR"/>
          <xsd:enumeration value="Weerbaarheid"/>
        </xsd:restriction>
      </xsd:simpleType>
    </xsd:element>
    <xsd:element name="Volledigenaam" ma:index="21" nillable="true" ma:displayName="Volledige naam" ma:format="Dropdown" ma:indexed="true" ma:internalName="Volledigenaam">
      <xsd:simpleType>
        <xsd:restriction base="dms:Text">
          <xsd:maxLength value="255"/>
        </xsd:restriction>
      </xsd:simpleType>
    </xsd:element>
    <xsd:element name="Status" ma:index="22" nillable="true" ma:displayName="Status" ma:default="Actief" ma:format="Dropdown" ma:internalName="Status">
      <xsd:simpleType>
        <xsd:restriction base="dms:Choice">
          <xsd:enumeration value="Actief"/>
          <xsd:enumeration value="De-actief"/>
        </xsd:restriction>
      </xsd:simpleType>
    </xsd:element>
    <xsd:element name="Dagtekeningcontract" ma:index="23" nillable="true" ma:displayName="Dagtekening contract" ma:format="DateOnly" ma:internalName="Dagtekeningcontract">
      <xsd:simpleType>
        <xsd:restriction base="dms:DateTim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Afbeeldingtags" ma:readOnly="false" ma:fieldId="{5cf76f15-5ced-4ddc-b409-7134ff3c332f}" ma:taxonomyMulti="true" ma:sspId="912dc4de-c260-4d17-abea-d7498c7555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540578-7330-494a-bea8-7cb6dd5ecbb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7ed73627-8c89-4af2-8df6-8df6e90f3736}" ma:internalName="TaxCatchAll" ma:showField="CatchAllData" ma:web="6d540578-7330-494a-bea8-7cb6dd5ecb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8d21ed76-b8b0-43f8-a6ca-b8896b8ce1d5">Actief</Status>
    <Trainervoor_x003a_ xmlns="8d21ed76-b8b0-43f8-a6ca-b8896b8ce1d5">ExplainiT</Trainervoor_x003a_>
    <Dagtekeningcontract xmlns="8d21ed76-b8b0-43f8-a6ca-b8896b8ce1d5" xsi:nil="true"/>
    <Volledigenaam xmlns="8d21ed76-b8b0-43f8-a6ca-b8896b8ce1d5" xsi:nil="true"/>
    <lcf76f155ced4ddcb4097134ff3c332f xmlns="8d21ed76-b8b0-43f8-a6ca-b8896b8ce1d5">
      <Terms xmlns="http://schemas.microsoft.com/office/infopath/2007/PartnerControls"/>
    </lcf76f155ced4ddcb4097134ff3c332f>
    <TaxCatchAll xmlns="6d540578-7330-494a-bea8-7cb6dd5ecbb8" xsi:nil="true"/>
  </documentManagement>
</p:properties>
</file>

<file path=customXml/itemProps1.xml><?xml version="1.0" encoding="utf-8"?>
<ds:datastoreItem xmlns:ds="http://schemas.openxmlformats.org/officeDocument/2006/customXml" ds:itemID="{A6EED3C2-0CA9-4DAE-8242-B6788779B1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073597-EF1E-4F18-B789-6304ECEB7D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21ed76-b8b0-43f8-a6ca-b8896b8ce1d5"/>
    <ds:schemaRef ds:uri="6d540578-7330-494a-bea8-7cb6dd5ecb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86C095D-F41B-4FD7-BF73-586E6C728CF8}">
  <ds:schemaRefs>
    <ds:schemaRef ds:uri="http://schemas.microsoft.com/office/2006/metadata/properties"/>
    <ds:schemaRef ds:uri="http://schemas.microsoft.com/office/infopath/2007/PartnerControls"/>
    <ds:schemaRef ds:uri="8d21ed76-b8b0-43f8-a6ca-b8896b8ce1d5"/>
    <ds:schemaRef ds:uri="6d540578-7330-494a-bea8-7cb6dd5ecbb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Template_ExplainiT</Template>
  <TotalTime>0</TotalTime>
  <Words>391</Words>
  <Application>Microsoft Office PowerPoint</Application>
  <PresentationFormat>Breedbeeld</PresentationFormat>
  <Paragraphs>71</Paragraphs>
  <Slides>16</Slides>
  <Notes>0</Notes>
  <HiddenSlides>2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19" baseType="lpstr">
      <vt:lpstr>Arial</vt:lpstr>
      <vt:lpstr>Montserrat</vt:lpstr>
      <vt:lpstr>Kantoorthema</vt:lpstr>
      <vt:lpstr>Excel – Opzoeken</vt:lpstr>
      <vt:lpstr>Agenda</vt:lpstr>
      <vt:lpstr>Opzoeken</vt:lpstr>
      <vt:lpstr>Opzoeken</vt:lpstr>
      <vt:lpstr>Bestand 02 Opzoeken.xlsx</vt:lpstr>
      <vt:lpstr>Direct in een tabel zoeken</vt:lpstr>
      <vt:lpstr>Antwoord</vt:lpstr>
      <vt:lpstr>Bestand 02 Opzoeken.xlsx</vt:lpstr>
      <vt:lpstr>Financieel</vt:lpstr>
      <vt:lpstr>Financieel</vt:lpstr>
      <vt:lpstr>Voorbeeld</vt:lpstr>
      <vt:lpstr>Database</vt:lpstr>
      <vt:lpstr>Database functies</vt:lpstr>
      <vt:lpstr>Genestelde functies</vt:lpstr>
      <vt:lpstr>Genestelde functies</vt:lpstr>
      <vt:lpstr>Eind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Voorblad</dc:title>
  <dc:creator>Mirel Nijhuis</dc:creator>
  <cp:lastModifiedBy>Thijs Vandongen</cp:lastModifiedBy>
  <cp:revision>5</cp:revision>
  <dcterms:created xsi:type="dcterms:W3CDTF">2022-02-11T10:31:14Z</dcterms:created>
  <dcterms:modified xsi:type="dcterms:W3CDTF">2026-10-07T15:34:46Z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0x010100372C97245A92A0478D8EA89AFB59E95F</vt:lpwstr>
  </property>
</Properties>
</file>