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60" r:id="rId5"/>
    <p:sldId id="262" r:id="rId6"/>
    <p:sldId id="299" r:id="rId7"/>
    <p:sldId id="273" r:id="rId8"/>
    <p:sldId id="274" r:id="rId9"/>
    <p:sldId id="270" r:id="rId10"/>
    <p:sldId id="272" r:id="rId11"/>
    <p:sldId id="288" r:id="rId12"/>
    <p:sldId id="275" r:id="rId13"/>
    <p:sldId id="277" r:id="rId14"/>
    <p:sldId id="295" r:id="rId15"/>
    <p:sldId id="296" r:id="rId16"/>
    <p:sldId id="302" r:id="rId17"/>
    <p:sldId id="303" r:id="rId18"/>
    <p:sldId id="271" r:id="rId19"/>
    <p:sldId id="269" r:id="rId20"/>
    <p:sldId id="297" r:id="rId21"/>
    <p:sldId id="280" r:id="rId22"/>
    <p:sldId id="281" r:id="rId23"/>
    <p:sldId id="298" r:id="rId24"/>
    <p:sldId id="267" r:id="rId25"/>
    <p:sldId id="268" r:id="rId26"/>
    <p:sldId id="282" r:id="rId27"/>
    <p:sldId id="283" r:id="rId28"/>
    <p:sldId id="294" r:id="rId29"/>
    <p:sldId id="289" r:id="rId30"/>
    <p:sldId id="290" r:id="rId31"/>
    <p:sldId id="291" r:id="rId32"/>
    <p:sldId id="292" r:id="rId33"/>
    <p:sldId id="293" r:id="rId34"/>
    <p:sldId id="300" r:id="rId35"/>
    <p:sldId id="301" r:id="rId3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ardsectie" id="{309156F0-B433-4FFE-9ADD-00D3D9372A8C}">
          <p14:sldIdLst>
            <p14:sldId id="260"/>
            <p14:sldId id="262"/>
            <p14:sldId id="299"/>
          </p14:sldIdLst>
        </p14:section>
        <p14:section name="Reeksen" id="{07230E01-32B0-4C66-96BA-F905AE72447B}">
          <p14:sldIdLst>
            <p14:sldId id="273"/>
            <p14:sldId id="274"/>
          </p14:sldIdLst>
        </p14:section>
        <p14:section name="Functie toevoegen" id="{FC5382AD-5995-4843-ADC4-73789888CF17}">
          <p14:sldIdLst>
            <p14:sldId id="270"/>
            <p14:sldId id="272"/>
            <p14:sldId id="288"/>
          </p14:sldIdLst>
        </p14:section>
        <p14:section name="Simpele functies" id="{C71AAF06-833C-4C9B-A331-91280A23CF7F}">
          <p14:sldIdLst>
            <p14:sldId id="275"/>
            <p14:sldId id="277"/>
          </p14:sldIdLst>
        </p14:section>
        <p14:section name="Simpel zoeken" id="{5BEBF490-DB2B-46AF-8FBE-6A797FE0C6AF}">
          <p14:sldIdLst>
            <p14:sldId id="295"/>
            <p14:sldId id="296"/>
          </p14:sldIdLst>
        </p14:section>
        <p14:section name="Logische functies" id="{8DA90953-2FFC-4A79-9576-D4D26B8AF391}">
          <p14:sldIdLst>
            <p14:sldId id="302"/>
            <p14:sldId id="303"/>
          </p14:sldIdLst>
        </p14:section>
        <p14:section name="Tekst" id="{AF699C45-2799-4FE6-8A20-4C550EEEE137}">
          <p14:sldIdLst>
            <p14:sldId id="271"/>
            <p14:sldId id="269"/>
            <p14:sldId id="297"/>
          </p14:sldIdLst>
        </p14:section>
        <p14:section name="Formaat" id="{0EC1250A-30D0-4732-A635-0201E1245FC5}">
          <p14:sldIdLst>
            <p14:sldId id="280"/>
            <p14:sldId id="281"/>
            <p14:sldId id="298"/>
          </p14:sldIdLst>
        </p14:section>
        <p14:section name="Datum &amp; tijd" id="{416E4008-930B-4914-B19B-CA37C754B441}">
          <p14:sldIdLst>
            <p14:sldId id="267"/>
            <p14:sldId id="268"/>
          </p14:sldIdLst>
        </p14:section>
        <p14:section name="Verwijzigingen" id="{4A6A4DE3-3762-41A1-966E-3DF57FA9F2DB}">
          <p14:sldIdLst>
            <p14:sldId id="282"/>
            <p14:sldId id="283"/>
            <p14:sldId id="294"/>
            <p14:sldId id="289"/>
            <p14:sldId id="290"/>
            <p14:sldId id="291"/>
            <p14:sldId id="292"/>
            <p14:sldId id="293"/>
            <p14:sldId id="300"/>
            <p14:sldId id="30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E4034"/>
    <a:srgbClr val="D8424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5B921A9-3CB4-4686-B545-463775D96D29}" v="16" dt="2026-10-08T09:44:00.27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60"/>
  </p:normalViewPr>
  <p:slideViewPr>
    <p:cSldViewPr snapToGrid="0">
      <p:cViewPr varScale="1">
        <p:scale>
          <a:sx n="123" d="100"/>
          <a:sy n="123" d="100"/>
        </p:scale>
        <p:origin x="114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heme" Target="theme/theme1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microsoft.com/office/2015/10/relationships/revisionInfo" Target="revisionInfo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hijs Vandongen" userId="cedf024df8b0d021" providerId="LiveId" clId="{EFAE885D-C36D-475B-866B-F1C78096F140}"/>
    <pc:docChg chg="undo custSel addSld delSld modSld sldOrd addSection delSection modSection">
      <pc:chgData name="Thijs Vandongen" userId="cedf024df8b0d021" providerId="LiveId" clId="{EFAE885D-C36D-475B-866B-F1C78096F140}" dt="2026-10-08T09:45:12.636" v="1893" actId="1076"/>
      <pc:docMkLst>
        <pc:docMk/>
      </pc:docMkLst>
      <pc:sldChg chg="modSp mod">
        <pc:chgData name="Thijs Vandongen" userId="cedf024df8b0d021" providerId="LiveId" clId="{EFAE885D-C36D-475B-866B-F1C78096F140}" dt="2026-10-06T07:18:58.759" v="1339" actId="20577"/>
        <pc:sldMkLst>
          <pc:docMk/>
          <pc:sldMk cId="1641677371" sldId="260"/>
        </pc:sldMkLst>
        <pc:spChg chg="mod">
          <ac:chgData name="Thijs Vandongen" userId="cedf024df8b0d021" providerId="LiveId" clId="{EFAE885D-C36D-475B-866B-F1C78096F140}" dt="2026-10-06T07:18:58.759" v="1339" actId="20577"/>
          <ac:spMkLst>
            <pc:docMk/>
            <pc:sldMk cId="1641677371" sldId="260"/>
            <ac:spMk id="2" creationId="{59271D0D-5B97-4BEE-992B-9D6CBEFA28FC}"/>
          </ac:spMkLst>
        </pc:spChg>
        <pc:spChg chg="mod">
          <ac:chgData name="Thijs Vandongen" userId="cedf024df8b0d021" providerId="LiveId" clId="{EFAE885D-C36D-475B-866B-F1C78096F140}" dt="2026-09-30T18:24:25.457" v="966" actId="20577"/>
          <ac:spMkLst>
            <pc:docMk/>
            <pc:sldMk cId="1641677371" sldId="260"/>
            <ac:spMk id="8" creationId="{5654EF38-BAB0-4925-A068-8627D51F16E0}"/>
          </ac:spMkLst>
        </pc:spChg>
      </pc:sldChg>
      <pc:sldChg chg="modSp mod">
        <pc:chgData name="Thijs Vandongen" userId="cedf024df8b0d021" providerId="LiveId" clId="{EFAE885D-C36D-475B-866B-F1C78096F140}" dt="2026-10-07T14:30:50.930" v="1630" actId="20577"/>
        <pc:sldMkLst>
          <pc:docMk/>
          <pc:sldMk cId="763864164" sldId="262"/>
        </pc:sldMkLst>
        <pc:spChg chg="mod">
          <ac:chgData name="Thijs Vandongen" userId="cedf024df8b0d021" providerId="LiveId" clId="{EFAE885D-C36D-475B-866B-F1C78096F140}" dt="2026-10-07T14:30:50.930" v="1630" actId="20577"/>
          <ac:spMkLst>
            <pc:docMk/>
            <pc:sldMk cId="763864164" sldId="262"/>
            <ac:spMk id="3" creationId="{4157C88F-B944-4040-BC60-EF94B7157131}"/>
          </ac:spMkLst>
        </pc:spChg>
      </pc:sldChg>
      <pc:sldChg chg="addSp modSp new mod ord">
        <pc:chgData name="Thijs Vandongen" userId="cedf024df8b0d021" providerId="LiveId" clId="{EFAE885D-C36D-475B-866B-F1C78096F140}" dt="2026-10-06T07:45:28.262" v="1356"/>
        <pc:sldMkLst>
          <pc:docMk/>
          <pc:sldMk cId="4167065582" sldId="267"/>
        </pc:sldMkLst>
        <pc:spChg chg="mod">
          <ac:chgData name="Thijs Vandongen" userId="cedf024df8b0d021" providerId="LiveId" clId="{EFAE885D-C36D-475B-866B-F1C78096F140}" dt="2026-10-06T07:45:28.262" v="1356"/>
          <ac:spMkLst>
            <pc:docMk/>
            <pc:sldMk cId="4167065582" sldId="267"/>
            <ac:spMk id="2" creationId="{5977CFD5-0CA3-6B7B-13A8-DC0248E2E5CC}"/>
          </ac:spMkLst>
        </pc:spChg>
        <pc:spChg chg="add">
          <ac:chgData name="Thijs Vandongen" userId="cedf024df8b0d021" providerId="LiveId" clId="{EFAE885D-C36D-475B-866B-F1C78096F140}" dt="2026-09-30T17:50:31.992" v="438" actId="22"/>
          <ac:spMkLst>
            <pc:docMk/>
            <pc:sldMk cId="4167065582" sldId="267"/>
            <ac:spMk id="5" creationId="{4975BE73-1D32-65C5-BC3B-EE4F290556AB}"/>
          </ac:spMkLst>
        </pc:spChg>
      </pc:sldChg>
      <pc:sldChg chg="addSp delSp modSp new mod ord modClrScheme chgLayout">
        <pc:chgData name="Thijs Vandongen" userId="cedf024df8b0d021" providerId="LiveId" clId="{EFAE885D-C36D-475B-866B-F1C78096F140}" dt="2026-10-06T07:49:00.527" v="1444" actId="20577"/>
        <pc:sldMkLst>
          <pc:docMk/>
          <pc:sldMk cId="629309577" sldId="268"/>
        </pc:sldMkLst>
        <pc:spChg chg="mod ord">
          <ac:chgData name="Thijs Vandongen" userId="cedf024df8b0d021" providerId="LiveId" clId="{EFAE885D-C36D-475B-866B-F1C78096F140}" dt="2026-10-06T07:49:00.527" v="1444" actId="20577"/>
          <ac:spMkLst>
            <pc:docMk/>
            <pc:sldMk cId="629309577" sldId="268"/>
            <ac:spMk id="2" creationId="{CF551F7B-45D1-4D7B-7A46-3CBEB3A27877}"/>
          </ac:spMkLst>
        </pc:spChg>
        <pc:spChg chg="add mod ord">
          <ac:chgData name="Thijs Vandongen" userId="cedf024df8b0d021" providerId="LiveId" clId="{EFAE885D-C36D-475B-866B-F1C78096F140}" dt="2026-10-06T07:48:27.456" v="1421" actId="20577"/>
          <ac:spMkLst>
            <pc:docMk/>
            <pc:sldMk cId="629309577" sldId="268"/>
            <ac:spMk id="4" creationId="{0A8D1331-701C-D40C-55E5-0A0B9FBD5E93}"/>
          </ac:spMkLst>
        </pc:spChg>
        <pc:spChg chg="add mod">
          <ac:chgData name="Thijs Vandongen" userId="cedf024df8b0d021" providerId="LiveId" clId="{EFAE885D-C36D-475B-866B-F1C78096F140}" dt="2026-10-06T07:46:23.405" v="1358" actId="478"/>
          <ac:spMkLst>
            <pc:docMk/>
            <pc:sldMk cId="629309577" sldId="268"/>
            <ac:spMk id="5" creationId="{C9A21745-BC3B-6C36-1C62-93760620807A}"/>
          </ac:spMkLst>
        </pc:spChg>
        <pc:picChg chg="add mod">
          <ac:chgData name="Thijs Vandongen" userId="cedf024df8b0d021" providerId="LiveId" clId="{EFAE885D-C36D-475B-866B-F1C78096F140}" dt="2026-10-06T07:46:31.262" v="1360" actId="1076"/>
          <ac:picMkLst>
            <pc:docMk/>
            <pc:sldMk cId="629309577" sldId="268"/>
            <ac:picMk id="8" creationId="{742F3512-16A1-68F2-3826-E17E061AC6AF}"/>
          </ac:picMkLst>
        </pc:picChg>
      </pc:sldChg>
      <pc:sldChg chg="addSp delSp modSp add mod ord">
        <pc:chgData name="Thijs Vandongen" userId="cedf024df8b0d021" providerId="LiveId" clId="{EFAE885D-C36D-475B-866B-F1C78096F140}" dt="2026-09-30T17:31:30.038" v="235" actId="20577"/>
        <pc:sldMkLst>
          <pc:docMk/>
          <pc:sldMk cId="3149474044" sldId="269"/>
        </pc:sldMkLst>
        <pc:spChg chg="mod">
          <ac:chgData name="Thijs Vandongen" userId="cedf024df8b0d021" providerId="LiveId" clId="{EFAE885D-C36D-475B-866B-F1C78096F140}" dt="2026-09-30T17:29:34.664" v="172" actId="20577"/>
          <ac:spMkLst>
            <pc:docMk/>
            <pc:sldMk cId="3149474044" sldId="269"/>
            <ac:spMk id="2" creationId="{AF035D46-16A1-5ED3-3866-D4BAFAF22275}"/>
          </ac:spMkLst>
        </pc:spChg>
        <pc:spChg chg="mod">
          <ac:chgData name="Thijs Vandongen" userId="cedf024df8b0d021" providerId="LiveId" clId="{EFAE885D-C36D-475B-866B-F1C78096F140}" dt="2026-09-30T17:31:30.038" v="235" actId="20577"/>
          <ac:spMkLst>
            <pc:docMk/>
            <pc:sldMk cId="3149474044" sldId="269"/>
            <ac:spMk id="4" creationId="{A7B670B5-B79D-A97C-B0D6-B88823DF9A1A}"/>
          </ac:spMkLst>
        </pc:spChg>
        <pc:spChg chg="add mod">
          <ac:chgData name="Thijs Vandongen" userId="cedf024df8b0d021" providerId="LiveId" clId="{EFAE885D-C36D-475B-866B-F1C78096F140}" dt="2026-09-30T17:29:23.307" v="165" actId="478"/>
          <ac:spMkLst>
            <pc:docMk/>
            <pc:sldMk cId="3149474044" sldId="269"/>
            <ac:spMk id="5" creationId="{AF1DDCFB-E398-0110-0924-7E28C6B4BC11}"/>
          </ac:spMkLst>
        </pc:spChg>
        <pc:picChg chg="add mod">
          <ac:chgData name="Thijs Vandongen" userId="cedf024df8b0d021" providerId="LiveId" clId="{EFAE885D-C36D-475B-866B-F1C78096F140}" dt="2026-09-30T17:29:30.584" v="167" actId="1076"/>
          <ac:picMkLst>
            <pc:docMk/>
            <pc:sldMk cId="3149474044" sldId="269"/>
            <ac:picMk id="8" creationId="{A76D5978-39B8-E11E-4D0C-14AC9CC4F81F}"/>
          </ac:picMkLst>
        </pc:picChg>
      </pc:sldChg>
      <pc:sldChg chg="addSp delSp modSp add mod ord modClrScheme chgLayout">
        <pc:chgData name="Thijs Vandongen" userId="cedf024df8b0d021" providerId="LiveId" clId="{EFAE885D-C36D-475B-866B-F1C78096F140}" dt="2026-10-01T09:47:46.686" v="1180" actId="313"/>
        <pc:sldMkLst>
          <pc:docMk/>
          <pc:sldMk cId="874264681" sldId="270"/>
        </pc:sldMkLst>
        <pc:spChg chg="mod ord">
          <ac:chgData name="Thijs Vandongen" userId="cedf024df8b0d021" providerId="LiveId" clId="{EFAE885D-C36D-475B-866B-F1C78096F140}" dt="2026-09-30T17:49:46.031" v="434" actId="700"/>
          <ac:spMkLst>
            <pc:docMk/>
            <pc:sldMk cId="874264681" sldId="270"/>
            <ac:spMk id="2" creationId="{88E19645-E51C-129E-6071-C776304CBEEA}"/>
          </ac:spMkLst>
        </pc:spChg>
        <pc:spChg chg="add del mod ord">
          <ac:chgData name="Thijs Vandongen" userId="cedf024df8b0d021" providerId="LiveId" clId="{EFAE885D-C36D-475B-866B-F1C78096F140}" dt="2026-10-01T09:47:46.686" v="1180" actId="313"/>
          <ac:spMkLst>
            <pc:docMk/>
            <pc:sldMk cId="874264681" sldId="270"/>
            <ac:spMk id="3" creationId="{56F21675-C65F-4EB5-32C0-05884130E6FE}"/>
          </ac:spMkLst>
        </pc:spChg>
        <pc:spChg chg="add mod">
          <ac:chgData name="Thijs Vandongen" userId="cedf024df8b0d021" providerId="LiveId" clId="{EFAE885D-C36D-475B-866B-F1C78096F140}" dt="2026-09-30T17:50:22.879" v="436" actId="1076"/>
          <ac:spMkLst>
            <pc:docMk/>
            <pc:sldMk cId="874264681" sldId="270"/>
            <ac:spMk id="7" creationId="{DDCF67CE-3CB4-DFD7-A59D-2D2FD83B8B6A}"/>
          </ac:spMkLst>
        </pc:spChg>
      </pc:sldChg>
      <pc:sldChg chg="addSp modSp add mod">
        <pc:chgData name="Thijs Vandongen" userId="cedf024df8b0d021" providerId="LiveId" clId="{EFAE885D-C36D-475B-866B-F1C78096F140}" dt="2026-09-30T18:26:38.770" v="991" actId="20577"/>
        <pc:sldMkLst>
          <pc:docMk/>
          <pc:sldMk cId="3132268124" sldId="271"/>
        </pc:sldMkLst>
        <pc:spChg chg="mod">
          <ac:chgData name="Thijs Vandongen" userId="cedf024df8b0d021" providerId="LiveId" clId="{EFAE885D-C36D-475B-866B-F1C78096F140}" dt="2026-09-30T18:26:38.770" v="991" actId="20577"/>
          <ac:spMkLst>
            <pc:docMk/>
            <pc:sldMk cId="3132268124" sldId="271"/>
            <ac:spMk id="2" creationId="{503D17F2-2275-2231-FD07-A772F8B45EA1}"/>
          </ac:spMkLst>
        </pc:spChg>
        <pc:spChg chg="add">
          <ac:chgData name="Thijs Vandongen" userId="cedf024df8b0d021" providerId="LiveId" clId="{EFAE885D-C36D-475B-866B-F1C78096F140}" dt="2026-09-30T17:50:27.097" v="437" actId="22"/>
          <ac:spMkLst>
            <pc:docMk/>
            <pc:sldMk cId="3132268124" sldId="271"/>
            <ac:spMk id="5" creationId="{6ED019DC-BB7A-E340-E6F4-4B1AF58D4AD2}"/>
          </ac:spMkLst>
        </pc:spChg>
      </pc:sldChg>
      <pc:sldChg chg="addSp delSp modSp new mod">
        <pc:chgData name="Thijs Vandongen" userId="cedf024df8b0d021" providerId="LiveId" clId="{EFAE885D-C36D-475B-866B-F1C78096F140}" dt="2026-09-30T17:49:14.354" v="432" actId="5793"/>
        <pc:sldMkLst>
          <pc:docMk/>
          <pc:sldMk cId="525521974" sldId="272"/>
        </pc:sldMkLst>
        <pc:spChg chg="mod">
          <ac:chgData name="Thijs Vandongen" userId="cedf024df8b0d021" providerId="LiveId" clId="{EFAE885D-C36D-475B-866B-F1C78096F140}" dt="2026-09-30T17:44:55.386" v="357" actId="20577"/>
          <ac:spMkLst>
            <pc:docMk/>
            <pc:sldMk cId="525521974" sldId="272"/>
            <ac:spMk id="2" creationId="{27894347-5FD2-3E5B-9938-A11C3380C535}"/>
          </ac:spMkLst>
        </pc:spChg>
        <pc:spChg chg="add mod">
          <ac:chgData name="Thijs Vandongen" userId="cedf024df8b0d021" providerId="LiveId" clId="{EFAE885D-C36D-475B-866B-F1C78096F140}" dt="2026-09-30T17:48:37.110" v="400" actId="14100"/>
          <ac:spMkLst>
            <pc:docMk/>
            <pc:sldMk cId="525521974" sldId="272"/>
            <ac:spMk id="11" creationId="{F9A56248-CBA2-0173-D6AF-0C044E65357E}"/>
          </ac:spMkLst>
        </pc:spChg>
        <pc:spChg chg="add mod">
          <ac:chgData name="Thijs Vandongen" userId="cedf024df8b0d021" providerId="LiveId" clId="{EFAE885D-C36D-475B-866B-F1C78096F140}" dt="2026-09-30T17:49:14.354" v="432" actId="5793"/>
          <ac:spMkLst>
            <pc:docMk/>
            <pc:sldMk cId="525521974" sldId="272"/>
            <ac:spMk id="13" creationId="{1C300DCE-4D65-1DA2-4F57-941C239F145A}"/>
          </ac:spMkLst>
        </pc:spChg>
        <pc:picChg chg="add mod ord">
          <ac:chgData name="Thijs Vandongen" userId="cedf024df8b0d021" providerId="LiveId" clId="{EFAE885D-C36D-475B-866B-F1C78096F140}" dt="2026-09-30T17:45:34.089" v="359" actId="1076"/>
          <ac:picMkLst>
            <pc:docMk/>
            <pc:sldMk cId="525521974" sldId="272"/>
            <ac:picMk id="6" creationId="{3B0E9836-3272-0A11-89BB-63C36F1ADBD2}"/>
          </ac:picMkLst>
        </pc:picChg>
        <pc:picChg chg="add mod">
          <ac:chgData name="Thijs Vandongen" userId="cedf024df8b0d021" providerId="LiveId" clId="{EFAE885D-C36D-475B-866B-F1C78096F140}" dt="2026-09-30T17:46:00.360" v="361" actId="1076"/>
          <ac:picMkLst>
            <pc:docMk/>
            <pc:sldMk cId="525521974" sldId="272"/>
            <ac:picMk id="8" creationId="{6DBE2945-D638-E8CE-4C3F-DFF319D78DF3}"/>
          </ac:picMkLst>
        </pc:picChg>
        <pc:picChg chg="add mod">
          <ac:chgData name="Thijs Vandongen" userId="cedf024df8b0d021" providerId="LiveId" clId="{EFAE885D-C36D-475B-866B-F1C78096F140}" dt="2026-09-30T17:47:31.549" v="363" actId="1076"/>
          <ac:picMkLst>
            <pc:docMk/>
            <pc:sldMk cId="525521974" sldId="272"/>
            <ac:picMk id="10" creationId="{5A7B709F-F28E-D2CE-8F75-A263B72EBD9E}"/>
          </ac:picMkLst>
        </pc:picChg>
      </pc:sldChg>
      <pc:sldChg chg="modSp add mod ord">
        <pc:chgData name="Thijs Vandongen" userId="cedf024df8b0d021" providerId="LiveId" clId="{EFAE885D-C36D-475B-866B-F1C78096F140}" dt="2026-09-30T17:51:35.113" v="451" actId="20577"/>
        <pc:sldMkLst>
          <pc:docMk/>
          <pc:sldMk cId="3103982294" sldId="273"/>
        </pc:sldMkLst>
        <pc:spChg chg="mod">
          <ac:chgData name="Thijs Vandongen" userId="cedf024df8b0d021" providerId="LiveId" clId="{EFAE885D-C36D-475B-866B-F1C78096F140}" dt="2026-09-30T17:51:35.113" v="451" actId="20577"/>
          <ac:spMkLst>
            <pc:docMk/>
            <pc:sldMk cId="3103982294" sldId="273"/>
            <ac:spMk id="2" creationId="{247D464C-E6F0-36A8-7E69-0656627B3096}"/>
          </ac:spMkLst>
        </pc:spChg>
      </pc:sldChg>
      <pc:sldChg chg="addSp delSp modSp new mod">
        <pc:chgData name="Thijs Vandongen" userId="cedf024df8b0d021" providerId="LiveId" clId="{EFAE885D-C36D-475B-866B-F1C78096F140}" dt="2026-09-30T17:55:40.479" v="548" actId="122"/>
        <pc:sldMkLst>
          <pc:docMk/>
          <pc:sldMk cId="2035789887" sldId="274"/>
        </pc:sldMkLst>
        <pc:spChg chg="mod">
          <ac:chgData name="Thijs Vandongen" userId="cedf024df8b0d021" providerId="LiveId" clId="{EFAE885D-C36D-475B-866B-F1C78096F140}" dt="2026-09-30T17:53:23.660" v="470" actId="20577"/>
          <ac:spMkLst>
            <pc:docMk/>
            <pc:sldMk cId="2035789887" sldId="274"/>
            <ac:spMk id="2" creationId="{E4D3F10D-B2AF-5F27-F58F-78A7695BBEF1}"/>
          </ac:spMkLst>
        </pc:spChg>
        <pc:spChg chg="add mod">
          <ac:chgData name="Thijs Vandongen" userId="cedf024df8b0d021" providerId="LiveId" clId="{EFAE885D-C36D-475B-866B-F1C78096F140}" dt="2026-09-30T17:55:01.128" v="515" actId="14100"/>
          <ac:spMkLst>
            <pc:docMk/>
            <pc:sldMk cId="2035789887" sldId="274"/>
            <ac:spMk id="10" creationId="{6DF0C0B0-A5AF-CD6F-CC8E-F1E990DEFF7A}"/>
          </ac:spMkLst>
        </pc:spChg>
        <pc:spChg chg="add mod">
          <ac:chgData name="Thijs Vandongen" userId="cedf024df8b0d021" providerId="LiveId" clId="{EFAE885D-C36D-475B-866B-F1C78096F140}" dt="2026-09-30T17:55:40.479" v="548" actId="122"/>
          <ac:spMkLst>
            <pc:docMk/>
            <pc:sldMk cId="2035789887" sldId="274"/>
            <ac:spMk id="12" creationId="{20C24395-9B97-053D-C38F-4DAFD6214BAE}"/>
          </ac:spMkLst>
        </pc:spChg>
        <pc:picChg chg="add mod">
          <ac:chgData name="Thijs Vandongen" userId="cedf024df8b0d021" providerId="LiveId" clId="{EFAE885D-C36D-475B-866B-F1C78096F140}" dt="2026-09-30T17:53:16.346" v="454" actId="1076"/>
          <ac:picMkLst>
            <pc:docMk/>
            <pc:sldMk cId="2035789887" sldId="274"/>
            <ac:picMk id="6" creationId="{E3945DFC-EF5D-B974-65DD-F17D5D43758D}"/>
          </ac:picMkLst>
        </pc:picChg>
        <pc:picChg chg="add mod">
          <ac:chgData name="Thijs Vandongen" userId="cedf024df8b0d021" providerId="LiveId" clId="{EFAE885D-C36D-475B-866B-F1C78096F140}" dt="2026-09-30T17:54:15.599" v="473" actId="1076"/>
          <ac:picMkLst>
            <pc:docMk/>
            <pc:sldMk cId="2035789887" sldId="274"/>
            <ac:picMk id="8" creationId="{2D3354F3-A3AF-3E29-BFCC-6AB0C0823CC7}"/>
          </ac:picMkLst>
        </pc:picChg>
      </pc:sldChg>
      <pc:sldChg chg="modSp add mod">
        <pc:chgData name="Thijs Vandongen" userId="cedf024df8b0d021" providerId="LiveId" clId="{EFAE885D-C36D-475B-866B-F1C78096F140}" dt="2026-09-30T18:00:34.402" v="565" actId="20577"/>
        <pc:sldMkLst>
          <pc:docMk/>
          <pc:sldMk cId="3931219575" sldId="275"/>
        </pc:sldMkLst>
        <pc:spChg chg="mod">
          <ac:chgData name="Thijs Vandongen" userId="cedf024df8b0d021" providerId="LiveId" clId="{EFAE885D-C36D-475B-866B-F1C78096F140}" dt="2026-09-30T18:00:34.402" v="565" actId="20577"/>
          <ac:spMkLst>
            <pc:docMk/>
            <pc:sldMk cId="3931219575" sldId="275"/>
            <ac:spMk id="2" creationId="{68B47DA5-ADA2-F62D-46F0-4A268A3AAB1D}"/>
          </ac:spMkLst>
        </pc:spChg>
      </pc:sldChg>
      <pc:sldChg chg="modSp add mod ord">
        <pc:chgData name="Thijs Vandongen" userId="cedf024df8b0d021" providerId="LiveId" clId="{EFAE885D-C36D-475B-866B-F1C78096F140}" dt="2026-09-30T18:06:44.567" v="666" actId="20577"/>
        <pc:sldMkLst>
          <pc:docMk/>
          <pc:sldMk cId="2073944588" sldId="277"/>
        </pc:sldMkLst>
        <pc:spChg chg="mod">
          <ac:chgData name="Thijs Vandongen" userId="cedf024df8b0d021" providerId="LiveId" clId="{EFAE885D-C36D-475B-866B-F1C78096F140}" dt="2026-09-30T18:01:16.777" v="580"/>
          <ac:spMkLst>
            <pc:docMk/>
            <pc:sldMk cId="2073944588" sldId="277"/>
            <ac:spMk id="2" creationId="{751002B8-07C5-62BC-ABC3-2094A2CB7636}"/>
          </ac:spMkLst>
        </pc:spChg>
        <pc:spChg chg="mod">
          <ac:chgData name="Thijs Vandongen" userId="cedf024df8b0d021" providerId="LiveId" clId="{EFAE885D-C36D-475B-866B-F1C78096F140}" dt="2026-09-30T18:06:44.567" v="666" actId="20577"/>
          <ac:spMkLst>
            <pc:docMk/>
            <pc:sldMk cId="2073944588" sldId="277"/>
            <ac:spMk id="4" creationId="{01947BDB-DADC-6D95-6682-188F9373ECB9}"/>
          </ac:spMkLst>
        </pc:spChg>
        <pc:spChg chg="mod">
          <ac:chgData name="Thijs Vandongen" userId="cedf024df8b0d021" providerId="LiveId" clId="{EFAE885D-C36D-475B-866B-F1C78096F140}" dt="2026-09-30T18:06:41.760" v="664" actId="27636"/>
          <ac:spMkLst>
            <pc:docMk/>
            <pc:sldMk cId="2073944588" sldId="277"/>
            <ac:spMk id="5" creationId="{1E40E746-C3BB-55F5-EB35-4F544D8FACB7}"/>
          </ac:spMkLst>
        </pc:spChg>
      </pc:sldChg>
      <pc:sldChg chg="modSp add mod">
        <pc:chgData name="Thijs Vandongen" userId="cedf024df8b0d021" providerId="LiveId" clId="{EFAE885D-C36D-475B-866B-F1C78096F140}" dt="2026-09-30T18:10:05.407" v="718" actId="20577"/>
        <pc:sldMkLst>
          <pc:docMk/>
          <pc:sldMk cId="1602666557" sldId="280"/>
        </pc:sldMkLst>
        <pc:spChg chg="mod">
          <ac:chgData name="Thijs Vandongen" userId="cedf024df8b0d021" providerId="LiveId" clId="{EFAE885D-C36D-475B-866B-F1C78096F140}" dt="2026-09-30T18:10:05.407" v="718" actId="20577"/>
          <ac:spMkLst>
            <pc:docMk/>
            <pc:sldMk cId="1602666557" sldId="280"/>
            <ac:spMk id="2" creationId="{F5B2554F-7358-204C-B50C-7130A870202F}"/>
          </ac:spMkLst>
        </pc:spChg>
      </pc:sldChg>
      <pc:sldChg chg="addSp delSp modSp add mod replId">
        <pc:chgData name="Thijs Vandongen" userId="cedf024df8b0d021" providerId="LiveId" clId="{EFAE885D-C36D-475B-866B-F1C78096F140}" dt="2026-09-30T18:14:42.033" v="760" actId="11529"/>
        <pc:sldMkLst>
          <pc:docMk/>
          <pc:sldMk cId="1261307492" sldId="281"/>
        </pc:sldMkLst>
        <pc:spChg chg="mod">
          <ac:chgData name="Thijs Vandongen" userId="cedf024df8b0d021" providerId="LiveId" clId="{EFAE885D-C36D-475B-866B-F1C78096F140}" dt="2026-09-30T18:10:43.245" v="728" actId="20577"/>
          <ac:spMkLst>
            <pc:docMk/>
            <pc:sldMk cId="1261307492" sldId="281"/>
            <ac:spMk id="2" creationId="{6969AB92-ACF4-42EE-E740-7139F1808E6C}"/>
          </ac:spMkLst>
        </pc:spChg>
        <pc:spChg chg="add mod">
          <ac:chgData name="Thijs Vandongen" userId="cedf024df8b0d021" providerId="LiveId" clId="{EFAE885D-C36D-475B-866B-F1C78096F140}" dt="2026-09-30T18:12:27.430" v="749" actId="1076"/>
          <ac:spMkLst>
            <pc:docMk/>
            <pc:sldMk cId="1261307492" sldId="281"/>
            <ac:spMk id="10" creationId="{177ECDCD-940E-7BB5-00CC-1FC81A8F18DA}"/>
          </ac:spMkLst>
        </pc:spChg>
        <pc:picChg chg="add mod">
          <ac:chgData name="Thijs Vandongen" userId="cedf024df8b0d021" providerId="LiveId" clId="{EFAE885D-C36D-475B-866B-F1C78096F140}" dt="2026-09-30T18:10:38.754" v="721" actId="1076"/>
          <ac:picMkLst>
            <pc:docMk/>
            <pc:sldMk cId="1261307492" sldId="281"/>
            <ac:picMk id="6" creationId="{2266C911-962E-E9D2-2CB4-F850E6040CF8}"/>
          </ac:picMkLst>
        </pc:picChg>
        <pc:picChg chg="add mod ord">
          <ac:chgData name="Thijs Vandongen" userId="cedf024df8b0d021" providerId="LiveId" clId="{EFAE885D-C36D-475B-866B-F1C78096F140}" dt="2026-09-30T18:14:18.735" v="757" actId="1076"/>
          <ac:picMkLst>
            <pc:docMk/>
            <pc:sldMk cId="1261307492" sldId="281"/>
            <ac:picMk id="9" creationId="{287FFD16-55E9-399C-DF02-3F603273D70A}"/>
          </ac:picMkLst>
        </pc:picChg>
        <pc:picChg chg="add mod">
          <ac:chgData name="Thijs Vandongen" userId="cedf024df8b0d021" providerId="LiveId" clId="{EFAE885D-C36D-475B-866B-F1C78096F140}" dt="2026-09-30T18:13:59.564" v="753" actId="1076"/>
          <ac:picMkLst>
            <pc:docMk/>
            <pc:sldMk cId="1261307492" sldId="281"/>
            <ac:picMk id="14" creationId="{27A0B16F-DC7A-F40B-E789-8A54A2B73B6D}"/>
          </ac:picMkLst>
        </pc:picChg>
        <pc:cxnChg chg="add">
          <ac:chgData name="Thijs Vandongen" userId="cedf024df8b0d021" providerId="LiveId" clId="{EFAE885D-C36D-475B-866B-F1C78096F140}" dt="2026-09-30T18:14:42.033" v="760" actId="11529"/>
          <ac:cxnSpMkLst>
            <pc:docMk/>
            <pc:sldMk cId="1261307492" sldId="281"/>
            <ac:cxnSpMk id="18" creationId="{7680DDB5-85C0-2A77-F681-C0D96DCC61A2}"/>
          </ac:cxnSpMkLst>
        </pc:cxnChg>
      </pc:sldChg>
      <pc:sldChg chg="modSp add mod">
        <pc:chgData name="Thijs Vandongen" userId="cedf024df8b0d021" providerId="LiveId" clId="{EFAE885D-C36D-475B-866B-F1C78096F140}" dt="2026-09-30T18:19:15.557" v="898" actId="20577"/>
        <pc:sldMkLst>
          <pc:docMk/>
          <pc:sldMk cId="3541094308" sldId="282"/>
        </pc:sldMkLst>
        <pc:spChg chg="mod">
          <ac:chgData name="Thijs Vandongen" userId="cedf024df8b0d021" providerId="LiveId" clId="{EFAE885D-C36D-475B-866B-F1C78096F140}" dt="2026-09-30T18:19:15.557" v="898" actId="20577"/>
          <ac:spMkLst>
            <pc:docMk/>
            <pc:sldMk cId="3541094308" sldId="282"/>
            <ac:spMk id="2" creationId="{FB3C3143-8D55-3803-FE7A-AC128CEFA133}"/>
          </ac:spMkLst>
        </pc:spChg>
      </pc:sldChg>
      <pc:sldChg chg="addSp delSp modSp add mod replId">
        <pc:chgData name="Thijs Vandongen" userId="cedf024df8b0d021" providerId="LiveId" clId="{EFAE885D-C36D-475B-866B-F1C78096F140}" dt="2026-09-30T18:19:06.241" v="886" actId="313"/>
        <pc:sldMkLst>
          <pc:docMk/>
          <pc:sldMk cId="1673834433" sldId="283"/>
        </pc:sldMkLst>
        <pc:spChg chg="mod">
          <ac:chgData name="Thijs Vandongen" userId="cedf024df8b0d021" providerId="LiveId" clId="{EFAE885D-C36D-475B-866B-F1C78096F140}" dt="2026-09-30T18:19:06.241" v="886" actId="313"/>
          <ac:spMkLst>
            <pc:docMk/>
            <pc:sldMk cId="1673834433" sldId="283"/>
            <ac:spMk id="2" creationId="{F90D12ED-C043-7E70-47F1-4C6717EB6BA6}"/>
          </ac:spMkLst>
        </pc:spChg>
        <pc:spChg chg="mod">
          <ac:chgData name="Thijs Vandongen" userId="cedf024df8b0d021" providerId="LiveId" clId="{EFAE885D-C36D-475B-866B-F1C78096F140}" dt="2026-09-30T18:18:59.213" v="885" actId="14100"/>
          <ac:spMkLst>
            <pc:docMk/>
            <pc:sldMk cId="1673834433" sldId="283"/>
            <ac:spMk id="4" creationId="{579B7E9A-F258-7026-51D6-F29A59CB43E4}"/>
          </ac:spMkLst>
        </pc:spChg>
        <pc:spChg chg="add mod">
          <ac:chgData name="Thijs Vandongen" userId="cedf024df8b0d021" providerId="LiveId" clId="{EFAE885D-C36D-475B-866B-F1C78096F140}" dt="2026-09-30T18:18:01.480" v="849" actId="14100"/>
          <ac:spMkLst>
            <pc:docMk/>
            <pc:sldMk cId="1673834433" sldId="283"/>
            <ac:spMk id="5" creationId="{8D58A1E3-AF3B-AA7A-DF0A-785556F544CB}"/>
          </ac:spMkLst>
        </pc:spChg>
      </pc:sldChg>
      <pc:sldChg chg="addSp modSp new mod ord">
        <pc:chgData name="Thijs Vandongen" userId="cedf024df8b0d021" providerId="LiveId" clId="{EFAE885D-C36D-475B-866B-F1C78096F140}" dt="2026-10-02T13:11:27.984" v="1202"/>
        <pc:sldMkLst>
          <pc:docMk/>
          <pc:sldMk cId="2867644670" sldId="288"/>
        </pc:sldMkLst>
        <pc:spChg chg="mod">
          <ac:chgData name="Thijs Vandongen" userId="cedf024df8b0d021" providerId="LiveId" clId="{EFAE885D-C36D-475B-866B-F1C78096F140}" dt="2026-10-02T13:01:46.945" v="1197" actId="20577"/>
          <ac:spMkLst>
            <pc:docMk/>
            <pc:sldMk cId="2867644670" sldId="288"/>
            <ac:spMk id="2" creationId="{73B7F797-2CE6-9685-354C-E3FCD2E9D045}"/>
          </ac:spMkLst>
        </pc:spChg>
        <pc:picChg chg="add mod">
          <ac:chgData name="Thijs Vandongen" userId="cedf024df8b0d021" providerId="LiveId" clId="{EFAE885D-C36D-475B-866B-F1C78096F140}" dt="2026-10-02T13:03:00.064" v="1200" actId="1076"/>
          <ac:picMkLst>
            <pc:docMk/>
            <pc:sldMk cId="2867644670" sldId="288"/>
            <ac:picMk id="4" creationId="{BC4A88BF-A867-106F-AEE4-4B022CE7A0AE}"/>
          </ac:picMkLst>
        </pc:picChg>
      </pc:sldChg>
      <pc:sldChg chg="addSp modSp new add del mod modAnim">
        <pc:chgData name="Thijs Vandongen" userId="cedf024df8b0d021" providerId="LiveId" clId="{EFAE885D-C36D-475B-866B-F1C78096F140}" dt="2026-10-02T13:29:43.499" v="1234" actId="2696"/>
        <pc:sldMkLst>
          <pc:docMk/>
          <pc:sldMk cId="1509660930" sldId="289"/>
        </pc:sldMkLst>
        <pc:spChg chg="mod">
          <ac:chgData name="Thijs Vandongen" userId="cedf024df8b0d021" providerId="LiveId" clId="{EFAE885D-C36D-475B-866B-F1C78096F140}" dt="2026-10-02T13:20:32.123" v="1222" actId="20577"/>
          <ac:spMkLst>
            <pc:docMk/>
            <pc:sldMk cId="1509660930" sldId="289"/>
            <ac:spMk id="2" creationId="{6BA3CD05-1643-6880-EAD3-E3196527CD7E}"/>
          </ac:spMkLst>
        </pc:spChg>
        <pc:picChg chg="add mod">
          <ac:chgData name="Thijs Vandongen" userId="cedf024df8b0d021" providerId="LiveId" clId="{EFAE885D-C36D-475B-866B-F1C78096F140}" dt="2026-10-02T13:25:12.900" v="1227" actId="1076"/>
          <ac:picMkLst>
            <pc:docMk/>
            <pc:sldMk cId="1509660930" sldId="289"/>
            <ac:picMk id="4" creationId="{303CB20A-3774-1A2F-D026-47CCBB717259}"/>
          </ac:picMkLst>
        </pc:picChg>
        <pc:picChg chg="add mod">
          <ac:chgData name="Thijs Vandongen" userId="cedf024df8b0d021" providerId="LiveId" clId="{EFAE885D-C36D-475B-866B-F1C78096F140}" dt="2026-10-02T13:25:15.427" v="1228" actId="1076"/>
          <ac:picMkLst>
            <pc:docMk/>
            <pc:sldMk cId="1509660930" sldId="289"/>
            <ac:picMk id="6" creationId="{209F106E-DC0B-9860-CE6B-15647C66080E}"/>
          </ac:picMkLst>
        </pc:picChg>
        <pc:picChg chg="add mod">
          <ac:chgData name="Thijs Vandongen" userId="cedf024df8b0d021" providerId="LiveId" clId="{EFAE885D-C36D-475B-866B-F1C78096F140}" dt="2026-10-02T13:26:03.115" v="1230" actId="1076"/>
          <ac:picMkLst>
            <pc:docMk/>
            <pc:sldMk cId="1509660930" sldId="289"/>
            <ac:picMk id="8" creationId="{4D9C7C35-1412-A6DB-9117-954B377536AD}"/>
          </ac:picMkLst>
        </pc:picChg>
      </pc:sldChg>
      <pc:sldChg chg="addSp delSp modSp add mod delAnim modAnim">
        <pc:chgData name="Thijs Vandongen" userId="cedf024df8b0d021" providerId="LiveId" clId="{EFAE885D-C36D-475B-866B-F1C78096F140}" dt="2026-10-02T13:32:39.587" v="1265"/>
        <pc:sldMkLst>
          <pc:docMk/>
          <pc:sldMk cId="3674051399" sldId="290"/>
        </pc:sldMkLst>
        <pc:spChg chg="mod">
          <ac:chgData name="Thijs Vandongen" userId="cedf024df8b0d021" providerId="LiveId" clId="{EFAE885D-C36D-475B-866B-F1C78096F140}" dt="2026-10-02T13:29:56.689" v="1246" actId="20577"/>
          <ac:spMkLst>
            <pc:docMk/>
            <pc:sldMk cId="3674051399" sldId="290"/>
            <ac:spMk id="2" creationId="{339426B6-D913-02F9-FF7D-7F023404D573}"/>
          </ac:spMkLst>
        </pc:spChg>
        <pc:picChg chg="add mod">
          <ac:chgData name="Thijs Vandongen" userId="cedf024df8b0d021" providerId="LiveId" clId="{EFAE885D-C36D-475B-866B-F1C78096F140}" dt="2026-10-02T13:31:22.228" v="1257" actId="1076"/>
          <ac:picMkLst>
            <pc:docMk/>
            <pc:sldMk cId="3674051399" sldId="290"/>
            <ac:picMk id="11" creationId="{4857CCE0-F8E3-BEAC-DCE3-F929F3883015}"/>
          </ac:picMkLst>
        </pc:picChg>
        <pc:picChg chg="add mod">
          <ac:chgData name="Thijs Vandongen" userId="cedf024df8b0d021" providerId="LiveId" clId="{EFAE885D-C36D-475B-866B-F1C78096F140}" dt="2026-10-02T13:31:48.815" v="1261" actId="1076"/>
          <ac:picMkLst>
            <pc:docMk/>
            <pc:sldMk cId="3674051399" sldId="290"/>
            <ac:picMk id="13" creationId="{4DE7283C-302B-EE3B-0965-A8AB21915D1A}"/>
          </ac:picMkLst>
        </pc:picChg>
        <pc:picChg chg="add mod">
          <ac:chgData name="Thijs Vandongen" userId="cedf024df8b0d021" providerId="LiveId" clId="{EFAE885D-C36D-475B-866B-F1C78096F140}" dt="2026-10-02T13:32:32.311" v="1264" actId="1076"/>
          <ac:picMkLst>
            <pc:docMk/>
            <pc:sldMk cId="3674051399" sldId="290"/>
            <ac:picMk id="15" creationId="{631DDFEF-B911-3209-BDA6-5CDE12151291}"/>
          </ac:picMkLst>
        </pc:picChg>
      </pc:sldChg>
      <pc:sldChg chg="addSp delSp modSp add mod delAnim modAnim">
        <pc:chgData name="Thijs Vandongen" userId="cedf024df8b0d021" providerId="LiveId" clId="{EFAE885D-C36D-475B-866B-F1C78096F140}" dt="2026-10-02T13:36:41.266" v="1284" actId="1076"/>
        <pc:sldMkLst>
          <pc:docMk/>
          <pc:sldMk cId="3172119869" sldId="291"/>
        </pc:sldMkLst>
        <pc:spChg chg="mod">
          <ac:chgData name="Thijs Vandongen" userId="cedf024df8b0d021" providerId="LiveId" clId="{EFAE885D-C36D-475B-866B-F1C78096F140}" dt="2026-10-02T13:36:00.936" v="1280" actId="20577"/>
          <ac:spMkLst>
            <pc:docMk/>
            <pc:sldMk cId="3172119869" sldId="291"/>
            <ac:spMk id="2" creationId="{A1DB4049-E22F-58E8-6795-7CDE7C74636B}"/>
          </ac:spMkLst>
        </pc:spChg>
        <pc:picChg chg="add mod">
          <ac:chgData name="Thijs Vandongen" userId="cedf024df8b0d021" providerId="LiveId" clId="{EFAE885D-C36D-475B-866B-F1C78096F140}" dt="2026-10-02T13:35:06.626" v="1269" actId="1076"/>
          <ac:picMkLst>
            <pc:docMk/>
            <pc:sldMk cId="3172119869" sldId="291"/>
            <ac:picMk id="4" creationId="{FA95AA26-95F6-5920-8841-6786F8635A45}"/>
          </ac:picMkLst>
        </pc:picChg>
        <pc:picChg chg="add mod">
          <ac:chgData name="Thijs Vandongen" userId="cedf024df8b0d021" providerId="LiveId" clId="{EFAE885D-C36D-475B-866B-F1C78096F140}" dt="2026-10-02T13:35:55.604" v="1278" actId="1076"/>
          <ac:picMkLst>
            <pc:docMk/>
            <pc:sldMk cId="3172119869" sldId="291"/>
            <ac:picMk id="6" creationId="{76E52997-750F-DA11-A465-50160A186C45}"/>
          </ac:picMkLst>
        </pc:picChg>
        <pc:picChg chg="add mod">
          <ac:chgData name="Thijs Vandongen" userId="cedf024df8b0d021" providerId="LiveId" clId="{EFAE885D-C36D-475B-866B-F1C78096F140}" dt="2026-10-02T13:36:41.266" v="1284" actId="1076"/>
          <ac:picMkLst>
            <pc:docMk/>
            <pc:sldMk cId="3172119869" sldId="291"/>
            <ac:picMk id="8" creationId="{EB991908-8CB7-70F1-344B-022FFCC68E31}"/>
          </ac:picMkLst>
        </pc:picChg>
      </pc:sldChg>
      <pc:sldChg chg="addSp delSp modSp new mod modAnim">
        <pc:chgData name="Thijs Vandongen" userId="cedf024df8b0d021" providerId="LiveId" clId="{EFAE885D-C36D-475B-866B-F1C78096F140}" dt="2026-10-02T13:45:01.998" v="1303"/>
        <pc:sldMkLst>
          <pc:docMk/>
          <pc:sldMk cId="1512043599" sldId="292"/>
        </pc:sldMkLst>
        <pc:spChg chg="mod">
          <ac:chgData name="Thijs Vandongen" userId="cedf024df8b0d021" providerId="LiveId" clId="{EFAE885D-C36D-475B-866B-F1C78096F140}" dt="2026-10-02T13:36:54.484" v="1294" actId="20577"/>
          <ac:spMkLst>
            <pc:docMk/>
            <pc:sldMk cId="1512043599" sldId="292"/>
            <ac:spMk id="2" creationId="{8F78EDB3-FA22-7043-D289-24085E49CB3F}"/>
          </ac:spMkLst>
        </pc:spChg>
        <pc:picChg chg="add mod">
          <ac:chgData name="Thijs Vandongen" userId="cedf024df8b0d021" providerId="LiveId" clId="{EFAE885D-C36D-475B-866B-F1C78096F140}" dt="2026-10-02T13:44:25.244" v="1300" actId="1076"/>
          <ac:picMkLst>
            <pc:docMk/>
            <pc:sldMk cId="1512043599" sldId="292"/>
            <ac:picMk id="6" creationId="{14573439-1BBB-D3C2-E98C-38C0048B179B}"/>
          </ac:picMkLst>
        </pc:picChg>
        <pc:picChg chg="add mod">
          <ac:chgData name="Thijs Vandongen" userId="cedf024df8b0d021" providerId="LiveId" clId="{EFAE885D-C36D-475B-866B-F1C78096F140}" dt="2026-10-02T13:44:55.586" v="1302" actId="1076"/>
          <ac:picMkLst>
            <pc:docMk/>
            <pc:sldMk cId="1512043599" sldId="292"/>
            <ac:picMk id="8" creationId="{F67EAB34-BF7E-5BEB-108B-7B8D1089F5C6}"/>
          </ac:picMkLst>
        </pc:picChg>
      </pc:sldChg>
      <pc:sldChg chg="addSp modSp new mod">
        <pc:chgData name="Thijs Vandongen" userId="cedf024df8b0d021" providerId="LiveId" clId="{EFAE885D-C36D-475B-866B-F1C78096F140}" dt="2026-10-02T14:20:24.745" v="1309" actId="1076"/>
        <pc:sldMkLst>
          <pc:docMk/>
          <pc:sldMk cId="2297186516" sldId="293"/>
        </pc:sldMkLst>
        <pc:spChg chg="mod">
          <ac:chgData name="Thijs Vandongen" userId="cedf024df8b0d021" providerId="LiveId" clId="{EFAE885D-C36D-475B-866B-F1C78096F140}" dt="2026-10-02T14:20:16.898" v="1307" actId="20577"/>
          <ac:spMkLst>
            <pc:docMk/>
            <pc:sldMk cId="2297186516" sldId="293"/>
            <ac:spMk id="2" creationId="{08941019-66EC-48F3-57A5-D4939320B88A}"/>
          </ac:spMkLst>
        </pc:spChg>
        <pc:picChg chg="add mod">
          <ac:chgData name="Thijs Vandongen" userId="cedf024df8b0d021" providerId="LiveId" clId="{EFAE885D-C36D-475B-866B-F1C78096F140}" dt="2026-10-02T14:20:24.745" v="1309" actId="1076"/>
          <ac:picMkLst>
            <pc:docMk/>
            <pc:sldMk cId="2297186516" sldId="293"/>
            <ac:picMk id="4" creationId="{6ED1B2BE-AC75-6617-1AEE-43244C5D9A0B}"/>
          </ac:picMkLst>
        </pc:picChg>
      </pc:sldChg>
      <pc:sldChg chg="addSp modSp new mod">
        <pc:chgData name="Thijs Vandongen" userId="cedf024df8b0d021" providerId="LiveId" clId="{EFAE885D-C36D-475B-866B-F1C78096F140}" dt="2026-10-04T15:34:51.314" v="1330" actId="1076"/>
        <pc:sldMkLst>
          <pc:docMk/>
          <pc:sldMk cId="260665323" sldId="294"/>
        </pc:sldMkLst>
        <pc:spChg chg="mod">
          <ac:chgData name="Thijs Vandongen" userId="cedf024df8b0d021" providerId="LiveId" clId="{EFAE885D-C36D-475B-866B-F1C78096F140}" dt="2026-10-04T15:33:30.911" v="1313" actId="20577"/>
          <ac:spMkLst>
            <pc:docMk/>
            <pc:sldMk cId="260665323" sldId="294"/>
            <ac:spMk id="2" creationId="{FED11715-9FCC-0B5A-BC15-132B1001184D}"/>
          </ac:spMkLst>
        </pc:spChg>
        <pc:spChg chg="add mod">
          <ac:chgData name="Thijs Vandongen" userId="cedf024df8b0d021" providerId="LiveId" clId="{EFAE885D-C36D-475B-866B-F1C78096F140}" dt="2026-10-04T15:34:28.043" v="1326" actId="1076"/>
          <ac:spMkLst>
            <pc:docMk/>
            <pc:sldMk cId="260665323" sldId="294"/>
            <ac:spMk id="3" creationId="{A00DF4F0-9142-54D5-3267-CE04FE9E30DF}"/>
          </ac:spMkLst>
        </pc:spChg>
        <pc:spChg chg="add mod">
          <ac:chgData name="Thijs Vandongen" userId="cedf024df8b0d021" providerId="LiveId" clId="{EFAE885D-C36D-475B-866B-F1C78096F140}" dt="2026-10-04T15:34:51.314" v="1330" actId="1076"/>
          <ac:spMkLst>
            <pc:docMk/>
            <pc:sldMk cId="260665323" sldId="294"/>
            <ac:spMk id="4" creationId="{D3304F56-C037-862A-F30A-AE97E79C0D41}"/>
          </ac:spMkLst>
        </pc:spChg>
      </pc:sldChg>
      <pc:sldChg chg="modSp add mod ord">
        <pc:chgData name="Thijs Vandongen" userId="cedf024df8b0d021" providerId="LiveId" clId="{EFAE885D-C36D-475B-866B-F1C78096F140}" dt="2026-10-08T09:42:43.740" v="1840" actId="20577"/>
        <pc:sldMkLst>
          <pc:docMk/>
          <pc:sldMk cId="1383194015" sldId="295"/>
        </pc:sldMkLst>
        <pc:spChg chg="mod">
          <ac:chgData name="Thijs Vandongen" userId="cedf024df8b0d021" providerId="LiveId" clId="{EFAE885D-C36D-475B-866B-F1C78096F140}" dt="2026-10-08T09:42:43.740" v="1840" actId="20577"/>
          <ac:spMkLst>
            <pc:docMk/>
            <pc:sldMk cId="1383194015" sldId="295"/>
            <ac:spMk id="2" creationId="{AAA62742-B370-EB3F-A68F-A7A5E4C4CFF6}"/>
          </ac:spMkLst>
        </pc:spChg>
      </pc:sldChg>
      <pc:sldChg chg="add ord replId">
        <pc:chgData name="Thijs Vandongen" userId="cedf024df8b0d021" providerId="LiveId" clId="{EFAE885D-C36D-475B-866B-F1C78096F140}" dt="2026-10-08T09:41:52.475" v="1824"/>
        <pc:sldMkLst>
          <pc:docMk/>
          <pc:sldMk cId="2154114244" sldId="296"/>
        </pc:sldMkLst>
      </pc:sldChg>
      <pc:sldChg chg="addSp delSp modSp new mod">
        <pc:chgData name="Thijs Vandongen" userId="cedf024df8b0d021" providerId="LiveId" clId="{EFAE885D-C36D-475B-866B-F1C78096F140}" dt="2026-10-06T07:51:22.590" v="1475"/>
        <pc:sldMkLst>
          <pc:docMk/>
          <pc:sldMk cId="262441503" sldId="297"/>
        </pc:sldMkLst>
        <pc:spChg chg="mod">
          <ac:chgData name="Thijs Vandongen" userId="cedf024df8b0d021" providerId="LiveId" clId="{EFAE885D-C36D-475B-866B-F1C78096F140}" dt="2026-10-06T07:50:18.417" v="1464" actId="20577"/>
          <ac:spMkLst>
            <pc:docMk/>
            <pc:sldMk cId="262441503" sldId="297"/>
            <ac:spMk id="2" creationId="{61A8656A-F285-2DED-DEDE-600DEB8E4B63}"/>
          </ac:spMkLst>
        </pc:spChg>
        <pc:spChg chg="mod">
          <ac:chgData name="Thijs Vandongen" userId="cedf024df8b0d021" providerId="LiveId" clId="{EFAE885D-C36D-475B-866B-F1C78096F140}" dt="2026-10-06T07:51:02.031" v="1472" actId="27636"/>
          <ac:spMkLst>
            <pc:docMk/>
            <pc:sldMk cId="262441503" sldId="297"/>
            <ac:spMk id="3" creationId="{98BB9A32-BE18-C5B4-4F17-4C2F4C585858}"/>
          </ac:spMkLst>
        </pc:spChg>
        <pc:spChg chg="mod">
          <ac:chgData name="Thijs Vandongen" userId="cedf024df8b0d021" providerId="LiveId" clId="{EFAE885D-C36D-475B-866B-F1C78096F140}" dt="2026-10-06T07:51:05.189" v="1473"/>
          <ac:spMkLst>
            <pc:docMk/>
            <pc:sldMk cId="262441503" sldId="297"/>
            <ac:spMk id="4" creationId="{A9E4277A-65C3-3745-8834-A98A1AD087D9}"/>
          </ac:spMkLst>
        </pc:spChg>
      </pc:sldChg>
      <pc:sldChg chg="modSp new mod">
        <pc:chgData name="Thijs Vandongen" userId="cedf024df8b0d021" providerId="LiveId" clId="{EFAE885D-C36D-475B-866B-F1C78096F140}" dt="2026-10-06T07:52:44.965" v="1560" actId="20577"/>
        <pc:sldMkLst>
          <pc:docMk/>
          <pc:sldMk cId="1793789890" sldId="298"/>
        </pc:sldMkLst>
        <pc:spChg chg="mod">
          <ac:chgData name="Thijs Vandongen" userId="cedf024df8b0d021" providerId="LiveId" clId="{EFAE885D-C36D-475B-866B-F1C78096F140}" dt="2026-10-06T07:51:54.948" v="1483" actId="20577"/>
          <ac:spMkLst>
            <pc:docMk/>
            <pc:sldMk cId="1793789890" sldId="298"/>
            <ac:spMk id="2" creationId="{58C1069F-0D30-693B-C699-8101FEC46BDE}"/>
          </ac:spMkLst>
        </pc:spChg>
        <pc:spChg chg="mod">
          <ac:chgData name="Thijs Vandongen" userId="cedf024df8b0d021" providerId="LiveId" clId="{EFAE885D-C36D-475B-866B-F1C78096F140}" dt="2026-10-06T07:52:26.022" v="1532" actId="20577"/>
          <ac:spMkLst>
            <pc:docMk/>
            <pc:sldMk cId="1793789890" sldId="298"/>
            <ac:spMk id="3" creationId="{1F9000E7-1144-8B7D-229D-3A90C3F9F6A2}"/>
          </ac:spMkLst>
        </pc:spChg>
        <pc:spChg chg="mod">
          <ac:chgData name="Thijs Vandongen" userId="cedf024df8b0d021" providerId="LiveId" clId="{EFAE885D-C36D-475B-866B-F1C78096F140}" dt="2026-10-06T07:52:44.965" v="1560" actId="20577"/>
          <ac:spMkLst>
            <pc:docMk/>
            <pc:sldMk cId="1793789890" sldId="298"/>
            <ac:spMk id="4" creationId="{460D99F4-3315-AFB6-56FF-ACE4659F8D0E}"/>
          </ac:spMkLst>
        </pc:spChg>
      </pc:sldChg>
      <pc:sldChg chg="addSp delSp modSp new mod">
        <pc:chgData name="Thijs Vandongen" userId="cedf024df8b0d021" providerId="LiveId" clId="{EFAE885D-C36D-475B-866B-F1C78096F140}" dt="2026-10-06T07:58:00.777" v="1629" actId="1076"/>
        <pc:sldMkLst>
          <pc:docMk/>
          <pc:sldMk cId="3618149768" sldId="299"/>
        </pc:sldMkLst>
        <pc:spChg chg="mod">
          <ac:chgData name="Thijs Vandongen" userId="cedf024df8b0d021" providerId="LiveId" clId="{EFAE885D-C36D-475B-866B-F1C78096F140}" dt="2026-10-06T07:54:03.657" v="1581" actId="20577"/>
          <ac:spMkLst>
            <pc:docMk/>
            <pc:sldMk cId="3618149768" sldId="299"/>
            <ac:spMk id="2" creationId="{CD339B00-635C-D4B3-D385-E5EEF9D5B2E5}"/>
          </ac:spMkLst>
        </pc:spChg>
        <pc:spChg chg="add mod">
          <ac:chgData name="Thijs Vandongen" userId="cedf024df8b0d021" providerId="LiveId" clId="{EFAE885D-C36D-475B-866B-F1C78096F140}" dt="2026-10-06T07:58:00.777" v="1629" actId="1076"/>
          <ac:spMkLst>
            <pc:docMk/>
            <pc:sldMk cId="3618149768" sldId="299"/>
            <ac:spMk id="5" creationId="{2F0490B5-C894-A7A6-D695-4CF5B01E2A14}"/>
          </ac:spMkLst>
        </pc:spChg>
        <pc:spChg chg="add mod">
          <ac:chgData name="Thijs Vandongen" userId="cedf024df8b0d021" providerId="LiveId" clId="{EFAE885D-C36D-475B-866B-F1C78096F140}" dt="2026-10-06T07:57:43.102" v="1625" actId="255"/>
          <ac:spMkLst>
            <pc:docMk/>
            <pc:sldMk cId="3618149768" sldId="299"/>
            <ac:spMk id="7" creationId="{10E7699E-0B0D-85D6-ACB0-F5789553D749}"/>
          </ac:spMkLst>
        </pc:spChg>
        <pc:picChg chg="add del mod">
          <ac:chgData name="Thijs Vandongen" userId="cedf024df8b0d021" providerId="LiveId" clId="{EFAE885D-C36D-475B-866B-F1C78096F140}" dt="2026-10-06T07:57:55.585" v="1628" actId="1076"/>
          <ac:picMkLst>
            <pc:docMk/>
            <pc:sldMk cId="3618149768" sldId="299"/>
            <ac:picMk id="4" creationId="{165B6BFB-F543-9041-72E3-5DEA4C2F7C7F}"/>
          </ac:picMkLst>
        </pc:picChg>
      </pc:sldChg>
      <pc:sldChg chg="addSp modSp new mod modClrScheme chgLayout">
        <pc:chgData name="Thijs Vandongen" userId="cedf024df8b0d021" providerId="LiveId" clId="{EFAE885D-C36D-475B-866B-F1C78096F140}" dt="2026-10-07T15:42:47.481" v="1809" actId="20577"/>
        <pc:sldMkLst>
          <pc:docMk/>
          <pc:sldMk cId="3025756963" sldId="300"/>
        </pc:sldMkLst>
        <pc:spChg chg="mod ord">
          <ac:chgData name="Thijs Vandongen" userId="cedf024df8b0d021" providerId="LiveId" clId="{EFAE885D-C36D-475B-866B-F1C78096F140}" dt="2026-10-07T15:38:30.411" v="1656" actId="700"/>
          <ac:spMkLst>
            <pc:docMk/>
            <pc:sldMk cId="3025756963" sldId="300"/>
            <ac:spMk id="2" creationId="{2D1E0EB2-1CB8-B744-8BDF-76C826D3A584}"/>
          </ac:spMkLst>
        </pc:spChg>
        <pc:spChg chg="add mod ord">
          <ac:chgData name="Thijs Vandongen" userId="cedf024df8b0d021" providerId="LiveId" clId="{EFAE885D-C36D-475B-866B-F1C78096F140}" dt="2026-10-07T15:42:47.481" v="1809" actId="20577"/>
          <ac:spMkLst>
            <pc:docMk/>
            <pc:sldMk cId="3025756963" sldId="300"/>
            <ac:spMk id="3" creationId="{C26DFF32-9AF8-221D-7686-5322D9E3F7C6}"/>
          </ac:spMkLst>
        </pc:spChg>
      </pc:sldChg>
      <pc:sldChg chg="modSp new mod">
        <pc:chgData name="Thijs Vandongen" userId="cedf024df8b0d021" providerId="LiveId" clId="{EFAE885D-C36D-475B-866B-F1C78096F140}" dt="2026-10-07T15:43:10.931" v="1817" actId="20577"/>
        <pc:sldMkLst>
          <pc:docMk/>
          <pc:sldMk cId="340679911" sldId="301"/>
        </pc:sldMkLst>
        <pc:spChg chg="mod">
          <ac:chgData name="Thijs Vandongen" userId="cedf024df8b0d021" providerId="LiveId" clId="{EFAE885D-C36D-475B-866B-F1C78096F140}" dt="2026-10-07T15:43:10.931" v="1817" actId="20577"/>
          <ac:spMkLst>
            <pc:docMk/>
            <pc:sldMk cId="340679911" sldId="301"/>
            <ac:spMk id="2" creationId="{38A22261-9B69-AFB1-2CF8-F1AE7D839EED}"/>
          </ac:spMkLst>
        </pc:spChg>
      </pc:sldChg>
      <pc:sldChg chg="add ord">
        <pc:chgData name="Thijs Vandongen" userId="cedf024df8b0d021" providerId="LiveId" clId="{EFAE885D-C36D-475B-866B-F1C78096F140}" dt="2026-10-08T09:41:52.475" v="1824"/>
        <pc:sldMkLst>
          <pc:docMk/>
          <pc:sldMk cId="4255473345" sldId="302"/>
        </pc:sldMkLst>
      </pc:sldChg>
      <pc:sldChg chg="addSp delSp modSp add mod ord replId">
        <pc:chgData name="Thijs Vandongen" userId="cedf024df8b0d021" providerId="LiveId" clId="{EFAE885D-C36D-475B-866B-F1C78096F140}" dt="2026-10-08T09:45:12.636" v="1893" actId="1076"/>
        <pc:sldMkLst>
          <pc:docMk/>
          <pc:sldMk cId="1242117742" sldId="303"/>
        </pc:sldMkLst>
        <pc:spChg chg="mod">
          <ac:chgData name="Thijs Vandongen" userId="cedf024df8b0d021" providerId="LiveId" clId="{EFAE885D-C36D-475B-866B-F1C78096F140}" dt="2026-10-08T09:42:53.997" v="1846" actId="20577"/>
          <ac:spMkLst>
            <pc:docMk/>
            <pc:sldMk cId="1242117742" sldId="303"/>
            <ac:spMk id="2" creationId="{3AE0FFDD-D880-D7C6-D96D-65A907CC634B}"/>
          </ac:spMkLst>
        </pc:spChg>
        <pc:spChg chg="mod">
          <ac:chgData name="Thijs Vandongen" userId="cedf024df8b0d021" providerId="LiveId" clId="{EFAE885D-C36D-475B-866B-F1C78096F140}" dt="2026-10-08T09:44:06.519" v="1889" actId="5793"/>
          <ac:spMkLst>
            <pc:docMk/>
            <pc:sldMk cId="1242117742" sldId="303"/>
            <ac:spMk id="4" creationId="{301DA1C4-BD73-5CEF-C263-0DA54D07B903}"/>
          </ac:spMkLst>
        </pc:spChg>
        <pc:spChg chg="add mod">
          <ac:chgData name="Thijs Vandongen" userId="cedf024df8b0d021" providerId="LiveId" clId="{EFAE885D-C36D-475B-866B-F1C78096F140}" dt="2026-10-08T09:44:09.327" v="1890" actId="478"/>
          <ac:spMkLst>
            <pc:docMk/>
            <pc:sldMk cId="1242117742" sldId="303"/>
            <ac:spMk id="5" creationId="{7173F77B-01F5-E4E4-3398-6F57861A21F0}"/>
          </ac:spMkLst>
        </pc:spChg>
        <pc:picChg chg="del">
          <ac:chgData name="Thijs Vandongen" userId="cedf024df8b0d021" providerId="LiveId" clId="{EFAE885D-C36D-475B-866B-F1C78096F140}" dt="2026-10-08T09:44:09.327" v="1890" actId="478"/>
          <ac:picMkLst>
            <pc:docMk/>
            <pc:sldMk cId="1242117742" sldId="303"/>
            <ac:picMk id="6" creationId="{94F8A70B-DB40-83D7-153D-4565FEEBDD76}"/>
          </ac:picMkLst>
        </pc:picChg>
        <pc:picChg chg="add mod">
          <ac:chgData name="Thijs Vandongen" userId="cedf024df8b0d021" providerId="LiveId" clId="{EFAE885D-C36D-475B-866B-F1C78096F140}" dt="2026-10-08T09:45:12.636" v="1893" actId="1076"/>
          <ac:picMkLst>
            <pc:docMk/>
            <pc:sldMk cId="1242117742" sldId="303"/>
            <ac:picMk id="8" creationId="{AEC609EC-70C0-2747-5A71-3F632CCD954B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7CF45-277B-4B62-A557-165C112AD6A5}" type="datetimeFigureOut">
              <a:rPr lang="nl-NL" smtClean="0"/>
              <a:t>8-10-2026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69E24-FF0F-48A9-BFB3-09D68415E70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83085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7CF45-277B-4B62-A557-165C112AD6A5}" type="datetimeFigureOut">
              <a:rPr lang="nl-NL" smtClean="0"/>
              <a:t>8-10-2026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69E24-FF0F-48A9-BFB3-09D68415E70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430634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7CF45-277B-4B62-A557-165C112AD6A5}" type="datetimeFigureOut">
              <a:rPr lang="nl-NL" smtClean="0"/>
              <a:t>8-10-2026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69E24-FF0F-48A9-BFB3-09D68415E70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322685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7CF45-277B-4B62-A557-165C112AD6A5}" type="datetimeFigureOut">
              <a:rPr lang="nl-NL" smtClean="0"/>
              <a:t>8-10-2026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69E24-FF0F-48A9-BFB3-09D68415E70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393522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7CF45-277B-4B62-A557-165C112AD6A5}" type="datetimeFigureOut">
              <a:rPr lang="nl-NL" smtClean="0"/>
              <a:t>8-10-2026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69E24-FF0F-48A9-BFB3-09D68415E70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685142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7CF45-277B-4B62-A557-165C112AD6A5}" type="datetimeFigureOut">
              <a:rPr lang="nl-NL" smtClean="0"/>
              <a:t>8-10-2026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69E24-FF0F-48A9-BFB3-09D68415E70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711517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7CF45-277B-4B62-A557-165C112AD6A5}" type="datetimeFigureOut">
              <a:rPr lang="nl-NL" smtClean="0"/>
              <a:t>8-10-2026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69E24-FF0F-48A9-BFB3-09D68415E70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211889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7CF45-277B-4B62-A557-165C112AD6A5}" type="datetimeFigureOut">
              <a:rPr lang="nl-NL" smtClean="0"/>
              <a:t>8-10-2026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69E24-FF0F-48A9-BFB3-09D68415E70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053367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7CF45-277B-4B62-A557-165C112AD6A5}" type="datetimeFigureOut">
              <a:rPr lang="nl-NL" smtClean="0"/>
              <a:t>8-10-2026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69E24-FF0F-48A9-BFB3-09D68415E70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47646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7CF45-277B-4B62-A557-165C112AD6A5}" type="datetimeFigureOut">
              <a:rPr lang="nl-NL" smtClean="0"/>
              <a:t>8-10-2026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69E24-FF0F-48A9-BFB3-09D68415E70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96347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7CF45-277B-4B62-A557-165C112AD6A5}" type="datetimeFigureOut">
              <a:rPr lang="nl-NL" smtClean="0"/>
              <a:t>8-10-2026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69E24-FF0F-48A9-BFB3-09D68415E70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752795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77CF45-277B-4B62-A557-165C112AD6A5}" type="datetimeFigureOut">
              <a:rPr lang="nl-NL" smtClean="0"/>
              <a:t>8-10-2026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769E24-FF0F-48A9-BFB3-09D68415E70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920390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ebvandongen.com/excel-pivot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erfectxl.com/academy/functies/vertalingen/engels-nederlands/?lang=nl" TargetMode="Externa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>
            <a:extLst>
              <a:ext uri="{FF2B5EF4-FFF2-40B4-BE49-F238E27FC236}">
                <a16:creationId xmlns:a16="http://schemas.microsoft.com/office/drawing/2014/main" id="{9A446060-766E-49DF-841E-D8815D22984A}"/>
              </a:ext>
            </a:extLst>
          </p:cNvPr>
          <p:cNvSpPr/>
          <p:nvPr/>
        </p:nvSpPr>
        <p:spPr>
          <a:xfrm>
            <a:off x="0" y="1328057"/>
            <a:ext cx="12192000" cy="2405743"/>
          </a:xfrm>
          <a:prstGeom prst="rect">
            <a:avLst/>
          </a:prstGeom>
          <a:solidFill>
            <a:srgbClr val="EE4034">
              <a:alpha val="7803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9271D0D-5B97-4BEE-992B-9D6CBEFA28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0431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nl-NL" sz="6000" b="1" dirty="0">
                <a:solidFill>
                  <a:schemeClr val="bg1"/>
                </a:solidFill>
              </a:rPr>
              <a:t>Excel – de basis</a:t>
            </a:r>
          </a:p>
        </p:txBody>
      </p:sp>
      <p:sp>
        <p:nvSpPr>
          <p:cNvPr id="8" name="Tijdelijke aanduiding voor inhoud 7">
            <a:extLst>
              <a:ext uri="{FF2B5EF4-FFF2-40B4-BE49-F238E27FC236}">
                <a16:creationId xmlns:a16="http://schemas.microsoft.com/office/drawing/2014/main" id="{5654EF38-BAB0-4925-A068-8627D51F16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843848"/>
            <a:ext cx="10515600" cy="1080860"/>
          </a:xfrm>
        </p:spPr>
        <p:txBody>
          <a:bodyPr/>
          <a:lstStyle/>
          <a:p>
            <a:pPr marL="0" indent="0" algn="ctr">
              <a:buNone/>
            </a:pPr>
            <a:r>
              <a:rPr lang="nl-NL" dirty="0">
                <a:solidFill>
                  <a:schemeClr val="bg1"/>
                </a:solidFill>
              </a:rPr>
              <a:t>Formules en functies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F73FA362-F568-4FAD-8E77-619C668ABB2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3172" y="359145"/>
            <a:ext cx="2398258" cy="730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16773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76B7746-3A48-4F87-8B9B-30E2633209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 dirty="0"/>
              <a:t>Agenda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157C88F-B944-4040-BC60-EF94B71571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sz="2400" dirty="0"/>
              <a:t>Reeksen</a:t>
            </a:r>
          </a:p>
          <a:p>
            <a:r>
              <a:rPr lang="nl-NL" sz="2400" dirty="0"/>
              <a:t>Functies toevoegen</a:t>
            </a:r>
          </a:p>
          <a:p>
            <a:r>
              <a:rPr lang="nl-NL" sz="2400" dirty="0"/>
              <a:t>Simpele formules</a:t>
            </a:r>
          </a:p>
          <a:p>
            <a:r>
              <a:rPr lang="nl-NL" sz="2400" dirty="0"/>
              <a:t>Tekst functies</a:t>
            </a:r>
          </a:p>
          <a:p>
            <a:r>
              <a:rPr lang="nl-NL" sz="2400" dirty="0"/>
              <a:t>Formaat</a:t>
            </a:r>
          </a:p>
          <a:p>
            <a:r>
              <a:rPr lang="nl-NL" sz="2400" dirty="0"/>
              <a:t>Datums &amp; tijd</a:t>
            </a:r>
          </a:p>
          <a:p>
            <a:r>
              <a:rPr lang="nl-NL" sz="2400" dirty="0"/>
              <a:t>Logische functies</a:t>
            </a:r>
          </a:p>
          <a:p>
            <a:r>
              <a:rPr lang="nl-NL" sz="2400" dirty="0"/>
              <a:t>Verwijzingen</a:t>
            </a: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5C8CA185-A309-499D-9CF1-C59452E2636F}"/>
              </a:ext>
            </a:extLst>
          </p:cNvPr>
          <p:cNvSpPr/>
          <p:nvPr/>
        </p:nvSpPr>
        <p:spPr>
          <a:xfrm>
            <a:off x="-107501" y="0"/>
            <a:ext cx="477057" cy="687060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17FC3D36-70E8-42D8-9A5A-E0C509E9349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8278100">
            <a:off x="10731485" y="5102625"/>
            <a:ext cx="2520057" cy="2520057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AFA74FAB-8F40-4989-BAC4-226B5FBFA1A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8278100">
            <a:off x="8778932" y="4867719"/>
            <a:ext cx="1892048" cy="1892048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D5A0E7E2-6579-4FF8-BCE7-0912A524896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8278100">
            <a:off x="10380029" y="3948807"/>
            <a:ext cx="1321950" cy="1321950"/>
          </a:xfrm>
          <a:prstGeom prst="rect">
            <a:avLst/>
          </a:prstGeom>
        </p:spPr>
      </p:pic>
      <p:sp>
        <p:nvSpPr>
          <p:cNvPr id="8" name="Rechthoek 7">
            <a:extLst>
              <a:ext uri="{FF2B5EF4-FFF2-40B4-BE49-F238E27FC236}">
                <a16:creationId xmlns:a16="http://schemas.microsoft.com/office/drawing/2014/main" id="{45E5D3D3-C607-4663-901A-B6A76CA2D515}"/>
              </a:ext>
            </a:extLst>
          </p:cNvPr>
          <p:cNvSpPr/>
          <p:nvPr/>
        </p:nvSpPr>
        <p:spPr>
          <a:xfrm>
            <a:off x="358112" y="0"/>
            <a:ext cx="45719" cy="68706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638641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D339B00-635C-D4B3-D385-E5EEF9D5B2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Bestand Basis 1.xlsx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165B6BFB-F543-9041-72E3-5DEA4C2F7C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4448181"/>
            <a:ext cx="8849960" cy="371527"/>
          </a:xfrm>
          <a:prstGeom prst="rect">
            <a:avLst/>
          </a:prstGeom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2F0490B5-C894-A7A6-D695-4CF5B01E2A14}"/>
              </a:ext>
            </a:extLst>
          </p:cNvPr>
          <p:cNvSpPr txBox="1"/>
          <p:nvPr/>
        </p:nvSpPr>
        <p:spPr>
          <a:xfrm>
            <a:off x="838200" y="3618854"/>
            <a:ext cx="14189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Tabbladen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10E7699E-0B0D-85D6-ACB0-F5789553D749}"/>
              </a:ext>
            </a:extLst>
          </p:cNvPr>
          <p:cNvSpPr txBox="1"/>
          <p:nvPr/>
        </p:nvSpPr>
        <p:spPr>
          <a:xfrm>
            <a:off x="906651" y="1763489"/>
            <a:ext cx="77684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3600" dirty="0">
                <a:hlinkClick r:id="rId3"/>
              </a:rPr>
              <a:t>Webvandongen.com/</a:t>
            </a:r>
            <a:r>
              <a:rPr lang="nl-NL" sz="3600" dirty="0" err="1">
                <a:hlinkClick r:id="rId3"/>
              </a:rPr>
              <a:t>excel</a:t>
            </a:r>
            <a:r>
              <a:rPr lang="nl-NL" sz="3600" dirty="0">
                <a:hlinkClick r:id="rId3"/>
              </a:rPr>
              <a:t>-pivot</a:t>
            </a:r>
            <a:endParaRPr lang="nl-NL" sz="3600" dirty="0"/>
          </a:p>
        </p:txBody>
      </p:sp>
    </p:spTree>
    <p:extLst>
      <p:ext uri="{BB962C8B-B14F-4D97-AF65-F5344CB8AC3E}">
        <p14:creationId xmlns:p14="http://schemas.microsoft.com/office/powerpoint/2010/main" val="36181497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108B95-1C3A-1D1B-9F0A-665D7C828F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47D464C-E6F0-36A8-7E69-0656627B30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Reeksen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8EBBE4F9-26F9-B961-03F5-D1A602A13D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268C57EA-64DC-2E89-04DF-151CD416A0A4}"/>
              </a:ext>
            </a:extLst>
          </p:cNvPr>
          <p:cNvSpPr/>
          <p:nvPr/>
        </p:nvSpPr>
        <p:spPr>
          <a:xfrm>
            <a:off x="-6350" y="839861"/>
            <a:ext cx="12192000" cy="2405743"/>
          </a:xfrm>
          <a:prstGeom prst="rect">
            <a:avLst/>
          </a:prstGeom>
          <a:solidFill>
            <a:srgbClr val="EE4034">
              <a:alpha val="7803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1039822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D3F10D-B2AF-5F27-F58F-78A7695BBE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Reeks doorvoeren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E3945DFC-EF5D-B974-65DD-F17D5D4375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825625"/>
            <a:ext cx="2562583" cy="2991267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2D3354F3-A3AF-3E29-BFCC-6AB0C0823C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419658"/>
            <a:ext cx="2010056" cy="5163271"/>
          </a:xfrm>
          <a:prstGeom prst="rect">
            <a:avLst/>
          </a:prstGeom>
        </p:spPr>
      </p:pic>
      <p:sp>
        <p:nvSpPr>
          <p:cNvPr id="10" name="Rechthoek 9">
            <a:extLst>
              <a:ext uri="{FF2B5EF4-FFF2-40B4-BE49-F238E27FC236}">
                <a16:creationId xmlns:a16="http://schemas.microsoft.com/office/drawing/2014/main" id="{6DF0C0B0-A5AF-CD6F-CC8E-F1E990DEFF7A}"/>
              </a:ext>
            </a:extLst>
          </p:cNvPr>
          <p:cNvSpPr/>
          <p:nvPr/>
        </p:nvSpPr>
        <p:spPr>
          <a:xfrm>
            <a:off x="8578312" y="1301858"/>
            <a:ext cx="3230104" cy="101921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/>
              <a:t>Hoek van de cel</a:t>
            </a:r>
          </a:p>
          <a:p>
            <a:pPr algn="ctr"/>
            <a:r>
              <a:rPr lang="nl-NL" dirty="0"/>
              <a:t>Naar beneden trekken</a:t>
            </a:r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20C24395-9B97-053D-C38F-4DAFD6214BAE}"/>
              </a:ext>
            </a:extLst>
          </p:cNvPr>
          <p:cNvSpPr/>
          <p:nvPr/>
        </p:nvSpPr>
        <p:spPr>
          <a:xfrm>
            <a:off x="2629768" y="1419658"/>
            <a:ext cx="3230104" cy="101921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/>
              <a:t>Cellen selecteren</a:t>
            </a:r>
          </a:p>
          <a:p>
            <a:pPr algn="ctr"/>
            <a:r>
              <a:rPr lang="nl-NL" dirty="0"/>
              <a:t>Reeks…</a:t>
            </a:r>
          </a:p>
        </p:txBody>
      </p:sp>
    </p:spTree>
    <p:extLst>
      <p:ext uri="{BB962C8B-B14F-4D97-AF65-F5344CB8AC3E}">
        <p14:creationId xmlns:p14="http://schemas.microsoft.com/office/powerpoint/2010/main" val="20357898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0A8D40-749A-C26C-DDC2-7E93947045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8E19645-E51C-129E-6071-C776304CBE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Functie toevoegen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56F21675-C65F-4EB5-32C0-05884130E6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>
                <a:hlinkClick r:id="rId2"/>
              </a:rPr>
              <a:t>Alle functies Nederlands &lt;-&gt; Engels</a:t>
            </a:r>
            <a:endParaRPr lang="nl-NL" dirty="0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DDCF67CE-3CB4-DFD7-A59D-2D2FD83B8B6A}"/>
              </a:ext>
            </a:extLst>
          </p:cNvPr>
          <p:cNvSpPr/>
          <p:nvPr/>
        </p:nvSpPr>
        <p:spPr>
          <a:xfrm>
            <a:off x="-6350" y="839861"/>
            <a:ext cx="12192000" cy="2405743"/>
          </a:xfrm>
          <a:prstGeom prst="rect">
            <a:avLst/>
          </a:prstGeom>
          <a:solidFill>
            <a:srgbClr val="EE4034">
              <a:alpha val="7803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8742646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7894347-5FD2-3E5B-9938-A11C3380C5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Opties om functie toe te voegen</a:t>
            </a:r>
          </a:p>
        </p:txBody>
      </p:sp>
      <p:pic>
        <p:nvPicPr>
          <p:cNvPr id="6" name="Tijdelijke aanduiding voor inhoud 5">
            <a:extLst>
              <a:ext uri="{FF2B5EF4-FFF2-40B4-BE49-F238E27FC236}">
                <a16:creationId xmlns:a16="http://schemas.microsoft.com/office/drawing/2014/main" id="{3B0E9836-3272-0A11-89BB-63C36F1ADBD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986689" y="1558966"/>
            <a:ext cx="2838846" cy="762106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6DBE2945-D638-E8CE-4C3F-DFF319D78D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6689" y="2494579"/>
            <a:ext cx="3982006" cy="3496163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5A7B709F-F28E-D2CE-8F75-A263B72EBD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1558966"/>
            <a:ext cx="3296110" cy="3515216"/>
          </a:xfrm>
          <a:prstGeom prst="rect">
            <a:avLst/>
          </a:prstGeom>
        </p:spPr>
      </p:pic>
      <p:sp>
        <p:nvSpPr>
          <p:cNvPr id="11" name="Rechthoek 10">
            <a:extLst>
              <a:ext uri="{FF2B5EF4-FFF2-40B4-BE49-F238E27FC236}">
                <a16:creationId xmlns:a16="http://schemas.microsoft.com/office/drawing/2014/main" id="{F9A56248-CBA2-0173-D6AF-0C044E65357E}"/>
              </a:ext>
            </a:extLst>
          </p:cNvPr>
          <p:cNvSpPr/>
          <p:nvPr/>
        </p:nvSpPr>
        <p:spPr>
          <a:xfrm>
            <a:off x="2952428" y="1301858"/>
            <a:ext cx="2688956" cy="101921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/>
              <a:t>Klik op de </a:t>
            </a:r>
            <a:r>
              <a:rPr lang="nl-NL" i="1" dirty="0" err="1"/>
              <a:t>fx</a:t>
            </a:r>
            <a:endParaRPr lang="nl-NL" i="1" dirty="0"/>
          </a:p>
          <a:p>
            <a:pPr algn="ctr"/>
            <a:r>
              <a:rPr lang="nl-NL" dirty="0"/>
              <a:t>Selecteer categorie</a:t>
            </a:r>
          </a:p>
        </p:txBody>
      </p:sp>
      <p:sp>
        <p:nvSpPr>
          <p:cNvPr id="13" name="Rechthoek 12">
            <a:extLst>
              <a:ext uri="{FF2B5EF4-FFF2-40B4-BE49-F238E27FC236}">
                <a16:creationId xmlns:a16="http://schemas.microsoft.com/office/drawing/2014/main" id="{1C300DCE-4D65-1DA2-4F57-941C239F145A}"/>
              </a:ext>
            </a:extLst>
          </p:cNvPr>
          <p:cNvSpPr/>
          <p:nvPr/>
        </p:nvSpPr>
        <p:spPr>
          <a:xfrm>
            <a:off x="9119460" y="1301858"/>
            <a:ext cx="2688956" cy="101921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/>
              <a:t>Begin met</a:t>
            </a:r>
          </a:p>
          <a:p>
            <a:pPr algn="ctr"/>
            <a:r>
              <a:rPr lang="nl-NL" dirty="0"/>
              <a:t>=</a:t>
            </a:r>
          </a:p>
          <a:p>
            <a:pPr algn="ctr"/>
            <a:r>
              <a:rPr lang="nl-NL" dirty="0"/>
              <a:t>En dan “SOM…</a:t>
            </a:r>
          </a:p>
        </p:txBody>
      </p:sp>
    </p:spTree>
    <p:extLst>
      <p:ext uri="{BB962C8B-B14F-4D97-AF65-F5344CB8AC3E}">
        <p14:creationId xmlns:p14="http://schemas.microsoft.com/office/powerpoint/2010/main" val="5255219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3B7F797-2CE6-9685-354C-E3FCD2E9D0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Tabblad formules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BC4A88BF-A867-106F-AEE4-4B022CE7A0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358079"/>
            <a:ext cx="6017570" cy="5654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6446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F0672B-C795-B68C-82B2-6E0E019293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8B47DA5-ADA2-F62D-46F0-4A268A3AAB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Simpele functies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C9EC6ECE-1891-1F75-2544-4A3D4766FE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99AD2CC6-94FC-75B3-C386-DB208D263890}"/>
              </a:ext>
            </a:extLst>
          </p:cNvPr>
          <p:cNvSpPr/>
          <p:nvPr/>
        </p:nvSpPr>
        <p:spPr>
          <a:xfrm>
            <a:off x="-6350" y="839861"/>
            <a:ext cx="12192000" cy="2405743"/>
          </a:xfrm>
          <a:prstGeom prst="rect">
            <a:avLst/>
          </a:prstGeom>
          <a:solidFill>
            <a:srgbClr val="EE4034">
              <a:alpha val="7803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9312195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BB6DA9-0476-D233-9090-65A9A13083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51002B8-07C5-62BC-ABC3-2094A2CB7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Simpele functies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01947BDB-DADC-6D95-6682-188F9373ECB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l-NL" dirty="0"/>
              <a:t>Top </a:t>
            </a:r>
          </a:p>
          <a:p>
            <a:r>
              <a:rPr lang="nl-NL" dirty="0"/>
              <a:t>A1+B1, A1*B1, A1/B1</a:t>
            </a:r>
          </a:p>
          <a:p>
            <a:r>
              <a:rPr lang="nl-NL" dirty="0"/>
              <a:t>Gemiddelde</a:t>
            </a:r>
          </a:p>
          <a:p>
            <a:r>
              <a:rPr lang="nl-NL" dirty="0"/>
              <a:t>SOM</a:t>
            </a:r>
          </a:p>
          <a:p>
            <a:r>
              <a:rPr lang="nl-NL" dirty="0"/>
              <a:t>Aantal</a:t>
            </a:r>
          </a:p>
          <a:p>
            <a:r>
              <a:rPr lang="nl-NL" dirty="0"/>
              <a:t>Minimum</a:t>
            </a:r>
          </a:p>
          <a:p>
            <a:r>
              <a:rPr lang="nl-NL" dirty="0"/>
              <a:t>Maximum</a:t>
            </a:r>
          </a:p>
          <a:p>
            <a:endParaRPr lang="nl-NL" dirty="0"/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1E40E746-C3BB-55F5-EB35-4F544D8FACB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endParaRPr lang="nl-NL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8BB62693-14DB-9256-BF08-AA5067B0BD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825625"/>
            <a:ext cx="3962953" cy="3477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39445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D28395-FDB6-83EF-6DF9-AD6E100115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AA62742-B370-EB3F-A68F-A7A5E4C4CF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Simpel zoeken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C8ADEA01-826F-0695-7C33-69954881AF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141081CE-D180-C6B4-1009-616A1AD24728}"/>
              </a:ext>
            </a:extLst>
          </p:cNvPr>
          <p:cNvSpPr/>
          <p:nvPr/>
        </p:nvSpPr>
        <p:spPr>
          <a:xfrm>
            <a:off x="-6350" y="839861"/>
            <a:ext cx="12192000" cy="2405743"/>
          </a:xfrm>
          <a:prstGeom prst="rect">
            <a:avLst/>
          </a:prstGeom>
          <a:solidFill>
            <a:srgbClr val="EE4034">
              <a:alpha val="7803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3831940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6EE269-FC6A-1CB5-264F-742B84892F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6F1249C-ADAA-2831-A5E2-009E9C9862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Logische functies</a:t>
            </a:r>
          </a:p>
        </p:txBody>
      </p:sp>
      <p:pic>
        <p:nvPicPr>
          <p:cNvPr id="6" name="Tijdelijke aanduiding voor inhoud 5">
            <a:extLst>
              <a:ext uri="{FF2B5EF4-FFF2-40B4-BE49-F238E27FC236}">
                <a16:creationId xmlns:a16="http://schemas.microsoft.com/office/drawing/2014/main" id="{BBFAAB80-14AA-68CA-794D-0F760C9E3B1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960535" y="1685681"/>
            <a:ext cx="3991532" cy="3486637"/>
          </a:xfrm>
          <a:prstGeom prst="rect">
            <a:avLst/>
          </a:prstGeom>
        </p:spPr>
      </p:pic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6E523E1F-71D8-F596-35BD-80DF013CABB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dirty="0"/>
              <a:t>Top</a:t>
            </a:r>
          </a:p>
          <a:p>
            <a:r>
              <a:rPr lang="nl-NL" dirty="0"/>
              <a:t>Als</a:t>
            </a:r>
          </a:p>
          <a:p>
            <a:r>
              <a:rPr lang="nl-NL" dirty="0" err="1"/>
              <a:t>Als.voorwaarden</a:t>
            </a:r>
            <a:endParaRPr lang="nl-NL" dirty="0"/>
          </a:p>
          <a:p>
            <a:r>
              <a:rPr lang="nl-NL" dirty="0" err="1"/>
              <a:t>Aantal.als</a:t>
            </a:r>
            <a:endParaRPr lang="nl-NL" dirty="0"/>
          </a:p>
          <a:p>
            <a:r>
              <a:rPr lang="nl-NL" dirty="0"/>
              <a:t>EN</a:t>
            </a:r>
          </a:p>
          <a:p>
            <a:r>
              <a:rPr lang="nl-NL" dirty="0"/>
              <a:t>OF</a:t>
            </a:r>
          </a:p>
          <a:p>
            <a:endParaRPr lang="nl-NL" dirty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1541142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4BDA16-05AB-A295-E759-DF9108DB5A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394E31C-2715-F8B0-242E-A9A0D958BB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Logische functies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F9F772F9-5AB4-8611-176E-3882B56A43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5C535B28-D12E-D599-D21E-57FD97C6410F}"/>
              </a:ext>
            </a:extLst>
          </p:cNvPr>
          <p:cNvSpPr/>
          <p:nvPr/>
        </p:nvSpPr>
        <p:spPr>
          <a:xfrm>
            <a:off x="-6350" y="839861"/>
            <a:ext cx="12192000" cy="2405743"/>
          </a:xfrm>
          <a:prstGeom prst="rect">
            <a:avLst/>
          </a:prstGeom>
          <a:solidFill>
            <a:srgbClr val="EE4034">
              <a:alpha val="7803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2554733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CE6424-D07C-1102-E8BB-91BD279D2E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AE0FFDD-D880-D7C6-D96D-65A907CC63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Zoeken functies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301DA1C4-BD73-5CEF-C263-0DA54D07B90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dirty="0"/>
              <a:t>Top</a:t>
            </a:r>
          </a:p>
          <a:p>
            <a:r>
              <a:rPr lang="nl-NL" dirty="0"/>
              <a:t>Gebruik filters</a:t>
            </a:r>
          </a:p>
          <a:p>
            <a:r>
              <a:rPr lang="nl-NL" dirty="0"/>
              <a:t>VERT.ZOEKEN</a:t>
            </a:r>
          </a:p>
          <a:p>
            <a:r>
              <a:rPr lang="nl-NL" dirty="0"/>
              <a:t>AANTAL.ALS</a:t>
            </a:r>
          </a:p>
          <a:p>
            <a:pPr marL="0" indent="0">
              <a:buNone/>
            </a:pPr>
            <a:endParaRPr lang="nl-NL" dirty="0"/>
          </a:p>
          <a:p>
            <a:endParaRPr lang="nl-NL" dirty="0"/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7173F77B-01F5-E4E4-3398-6F57861A21F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AEC609EC-70C0-2747-5A71-3F632CCD95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583" y="1690688"/>
            <a:ext cx="5028834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1177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6F3F2C-5D62-78C3-0CA9-B14E403A37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03D17F2-2275-2231-FD07-A772F8B45E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Tekst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C325C348-4D72-BD81-B946-29F0EC964E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6ED019DC-BB7A-E340-E6F4-4B1AF58D4AD2}"/>
              </a:ext>
            </a:extLst>
          </p:cNvPr>
          <p:cNvSpPr/>
          <p:nvPr/>
        </p:nvSpPr>
        <p:spPr>
          <a:xfrm>
            <a:off x="-6350" y="839861"/>
            <a:ext cx="12192000" cy="2405743"/>
          </a:xfrm>
          <a:prstGeom prst="rect">
            <a:avLst/>
          </a:prstGeom>
          <a:solidFill>
            <a:srgbClr val="EE4034">
              <a:alpha val="7803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1322681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D6DACE-2433-24EB-E119-8D8FA4397E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F035D46-16A1-5ED3-3866-D4BAFAF222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Tekst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A7B670B5-B79D-A97C-B0D6-B88823DF9A1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dirty="0"/>
              <a:t>Top </a:t>
            </a:r>
          </a:p>
          <a:p>
            <a:r>
              <a:rPr lang="nl-NL" dirty="0"/>
              <a:t>Links</a:t>
            </a:r>
          </a:p>
          <a:p>
            <a:r>
              <a:rPr lang="nl-NL" dirty="0"/>
              <a:t>Rechts</a:t>
            </a:r>
          </a:p>
          <a:p>
            <a:r>
              <a:rPr lang="nl-NL" dirty="0"/>
              <a:t>Lengte</a:t>
            </a:r>
          </a:p>
          <a:p>
            <a:r>
              <a:rPr lang="nl-NL" dirty="0" err="1"/>
              <a:t>Spaties.wissen</a:t>
            </a:r>
            <a:endParaRPr lang="nl-NL" dirty="0"/>
          </a:p>
          <a:p>
            <a:r>
              <a:rPr lang="nl-NL" dirty="0" err="1"/>
              <a:t>Vind.alles</a:t>
            </a:r>
            <a:endParaRPr lang="nl-NL" dirty="0"/>
          </a:p>
          <a:p>
            <a:r>
              <a:rPr lang="nl-NL" dirty="0"/>
              <a:t>Substitueren</a:t>
            </a:r>
          </a:p>
          <a:p>
            <a:r>
              <a:rPr lang="nl-NL" dirty="0"/>
              <a:t>Hoofdletters</a:t>
            </a:r>
          </a:p>
          <a:p>
            <a:endParaRPr lang="nl-NL" dirty="0"/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AF1DDCFB-E398-0110-0924-7E28C6B4BC1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A76D5978-39B8-E11E-4D0C-14AC9CC4F8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825625"/>
            <a:ext cx="3962953" cy="3477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94740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1A8656A-F285-2DED-DEDE-600DEB8E4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Datum en tijd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8BB9A32-BE18-C5B4-4F17-4C2F4C58585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nl-NL" dirty="0"/>
              <a:t>Vanaf Links</a:t>
            </a:r>
          </a:p>
          <a:p>
            <a:r>
              <a:rPr lang="nl-NL" dirty="0"/>
              <a:t>Vanaf rechts</a:t>
            </a:r>
          </a:p>
          <a:p>
            <a:r>
              <a:rPr lang="nl-NL" dirty="0"/>
              <a:t>Hoofdletters</a:t>
            </a:r>
          </a:p>
          <a:p>
            <a:r>
              <a:rPr lang="nl-NL" dirty="0"/>
              <a:t>Lengte</a:t>
            </a:r>
          </a:p>
          <a:p>
            <a:r>
              <a:rPr lang="nl-NL" dirty="0"/>
              <a:t>Dubbele spaties wissen</a:t>
            </a:r>
          </a:p>
          <a:p>
            <a:r>
              <a:rPr lang="nl-NL" dirty="0"/>
              <a:t>HOOFDLETTERS</a:t>
            </a:r>
          </a:p>
          <a:p>
            <a:endParaRPr lang="nl-NL" dirty="0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A9E4277A-65C3-3745-8834-A98A1AD087D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nl-NL" dirty="0"/>
              <a:t>Deel van een woord of zin</a:t>
            </a:r>
          </a:p>
          <a:p>
            <a:r>
              <a:rPr lang="nl-NL" dirty="0"/>
              <a:t>Twee woorden gelijk?</a:t>
            </a:r>
          </a:p>
          <a:p>
            <a:r>
              <a:rPr lang="nl-NL" dirty="0"/>
              <a:t>Letters na een zeker teken</a:t>
            </a:r>
          </a:p>
          <a:p>
            <a:r>
              <a:rPr lang="nl-NL" dirty="0"/>
              <a:t>Vind een teken</a:t>
            </a:r>
          </a:p>
          <a:p>
            <a:r>
              <a:rPr lang="nl-NL" dirty="0"/>
              <a:t>Lengte van een woord</a:t>
            </a:r>
          </a:p>
          <a:p>
            <a:r>
              <a:rPr lang="nl-NL" dirty="0"/>
              <a:t>Vervangen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624415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D6BE17-6194-60DD-8A0A-753FF8EE8A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5B2554F-7358-204C-B50C-7130A87020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Formaat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8DF83C44-8F2B-DE9D-BA6A-8DC56C7D71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AC6AFD5A-9D3A-B726-9374-582162308531}"/>
              </a:ext>
            </a:extLst>
          </p:cNvPr>
          <p:cNvSpPr/>
          <p:nvPr/>
        </p:nvSpPr>
        <p:spPr>
          <a:xfrm>
            <a:off x="-6350" y="839861"/>
            <a:ext cx="12192000" cy="2405743"/>
          </a:xfrm>
          <a:prstGeom prst="rect">
            <a:avLst/>
          </a:prstGeom>
          <a:solidFill>
            <a:srgbClr val="EE4034">
              <a:alpha val="7803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6026665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FAE111-47CC-B6FA-F320-D977D978DF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969AB92-ACF4-42EE-E740-7139F1808E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Formaat</a:t>
            </a:r>
          </a:p>
        </p:txBody>
      </p:sp>
      <p:pic>
        <p:nvPicPr>
          <p:cNvPr id="9" name="Tijdelijke aanduiding voor inhoud 8">
            <a:extLst>
              <a:ext uri="{FF2B5EF4-FFF2-40B4-BE49-F238E27FC236}">
                <a16:creationId xmlns:a16="http://schemas.microsoft.com/office/drawing/2014/main" id="{287FFD16-55E9-399C-DF02-3F603273D70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242470" y="1571625"/>
            <a:ext cx="5013103" cy="4351338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2266C911-962E-E9D2-2CB4-F850E6040C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151" y="1321990"/>
            <a:ext cx="1952898" cy="5687219"/>
          </a:xfrm>
          <a:prstGeom prst="rect">
            <a:avLst/>
          </a:prstGeom>
        </p:spPr>
      </p:pic>
      <p:sp>
        <p:nvSpPr>
          <p:cNvPr id="10" name="Pijl: rechts 9">
            <a:extLst>
              <a:ext uri="{FF2B5EF4-FFF2-40B4-BE49-F238E27FC236}">
                <a16:creationId xmlns:a16="http://schemas.microsoft.com/office/drawing/2014/main" id="{177ECDCD-940E-7BB5-00CC-1FC81A8F18DA}"/>
              </a:ext>
            </a:extLst>
          </p:cNvPr>
          <p:cNvSpPr/>
          <p:nvPr/>
        </p:nvSpPr>
        <p:spPr>
          <a:xfrm rot="17725059">
            <a:off x="699835" y="5017931"/>
            <a:ext cx="3597310" cy="281354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27A0B16F-DC7A-F40B-E789-8A54A2B73B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34150" y="1340799"/>
            <a:ext cx="5249008" cy="4582164"/>
          </a:xfrm>
          <a:prstGeom prst="rect">
            <a:avLst/>
          </a:prstGeom>
        </p:spPr>
      </p:pic>
      <p:cxnSp>
        <p:nvCxnSpPr>
          <p:cNvPr id="18" name="Rechte verbindingslijn met pijl 17">
            <a:extLst>
              <a:ext uri="{FF2B5EF4-FFF2-40B4-BE49-F238E27FC236}">
                <a16:creationId xmlns:a16="http://schemas.microsoft.com/office/drawing/2014/main" id="{7680DDB5-85C0-2A77-F681-C0D96DCC61A2}"/>
              </a:ext>
            </a:extLst>
          </p:cNvPr>
          <p:cNvCxnSpPr>
            <a:endCxn id="14" idx="1"/>
          </p:cNvCxnSpPr>
          <p:nvPr/>
        </p:nvCxnSpPr>
        <p:spPr>
          <a:xfrm>
            <a:off x="2954215" y="3631881"/>
            <a:ext cx="467993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13074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8C1069F-0D30-693B-C699-8101FEC46B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Formaat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F9000E7-1144-8B7D-229D-3A90C3F9F6A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nl-NL" dirty="0"/>
              <a:t>Getal</a:t>
            </a:r>
          </a:p>
          <a:p>
            <a:r>
              <a:rPr lang="nl-NL" dirty="0"/>
              <a:t>Datum</a:t>
            </a:r>
          </a:p>
          <a:p>
            <a:r>
              <a:rPr lang="nl-NL" dirty="0"/>
              <a:t>Afronden </a:t>
            </a:r>
            <a:r>
              <a:rPr lang="nl-NL" dirty="0" err="1"/>
              <a:t>vs</a:t>
            </a:r>
            <a:r>
              <a:rPr lang="nl-NL" dirty="0"/>
              <a:t> formaat</a:t>
            </a:r>
          </a:p>
          <a:p>
            <a:r>
              <a:rPr lang="nl-NL" dirty="0"/>
              <a:t>Positief/Negatief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460D99F4-3315-AFB6-56FF-ACE4659F8D0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nl-NL" dirty="0"/>
              <a:t>Aangepast formaat</a:t>
            </a:r>
          </a:p>
          <a:p>
            <a:pPr lvl="1"/>
            <a:r>
              <a:rPr lang="nl-NL" dirty="0" err="1"/>
              <a:t>dd</a:t>
            </a:r>
            <a:r>
              <a:rPr lang="nl-NL" dirty="0"/>
              <a:t>-mm</a:t>
            </a:r>
          </a:p>
        </p:txBody>
      </p:sp>
    </p:spTree>
    <p:extLst>
      <p:ext uri="{BB962C8B-B14F-4D97-AF65-F5344CB8AC3E}">
        <p14:creationId xmlns:p14="http://schemas.microsoft.com/office/powerpoint/2010/main" val="17937898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977CFD5-0CA3-6B7B-13A8-DC0248E2E5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Datum &amp; tijd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1866A619-09E9-55E6-EDAD-BE943FDBF7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4975BE73-1D32-65C5-BC3B-EE4F290556AB}"/>
              </a:ext>
            </a:extLst>
          </p:cNvPr>
          <p:cNvSpPr/>
          <p:nvPr/>
        </p:nvSpPr>
        <p:spPr>
          <a:xfrm>
            <a:off x="-6350" y="839861"/>
            <a:ext cx="12192000" cy="2405743"/>
          </a:xfrm>
          <a:prstGeom prst="rect">
            <a:avLst/>
          </a:prstGeom>
          <a:solidFill>
            <a:srgbClr val="EE4034">
              <a:alpha val="7803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1670655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F551F7B-45D1-4D7B-7A46-3CBEB3A27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Datum &amp; tijd functies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0A8D1331-701C-D40C-55E5-0A0B9FBD5E9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dirty="0"/>
              <a:t>Top</a:t>
            </a:r>
          </a:p>
          <a:p>
            <a:r>
              <a:rPr lang="nl-NL" dirty="0"/>
              <a:t>VANDAAG</a:t>
            </a:r>
          </a:p>
          <a:p>
            <a:r>
              <a:rPr lang="nl-NL" dirty="0"/>
              <a:t>DAG, MAAND, JAAR</a:t>
            </a:r>
          </a:p>
          <a:p>
            <a:r>
              <a:rPr lang="nl-NL" dirty="0"/>
              <a:t>NETTO.WERKDAGEN</a:t>
            </a:r>
          </a:p>
          <a:p>
            <a:r>
              <a:rPr lang="nl-NL" dirty="0"/>
              <a:t>LAATSTE.DAG</a:t>
            </a:r>
          </a:p>
          <a:p>
            <a:r>
              <a:rPr lang="nl-NL" dirty="0"/>
              <a:t>TIJD</a:t>
            </a:r>
          </a:p>
          <a:p>
            <a:r>
              <a:rPr lang="nl-NL" dirty="0"/>
              <a:t>WEEKDAG</a:t>
            </a:r>
          </a:p>
          <a:p>
            <a:endParaRPr lang="nl-NL" dirty="0"/>
          </a:p>
          <a:p>
            <a:endParaRPr lang="nl-NL" dirty="0"/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C9A21745-BC3B-6C36-1C62-93760620807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742F3512-16A1-68F2-3826-E17E061AC6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294109"/>
            <a:ext cx="15912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3095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76E935-E23B-75A8-C70A-137A5B8DDB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B3C3143-8D55-3803-FE7A-AC128CEFA1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Verwijzingen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BB53977B-DF39-8179-8784-D0A60EAB14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D3A5192A-CD6F-2AB8-3AE2-F5BAFFEB2062}"/>
              </a:ext>
            </a:extLst>
          </p:cNvPr>
          <p:cNvSpPr/>
          <p:nvPr/>
        </p:nvSpPr>
        <p:spPr>
          <a:xfrm>
            <a:off x="-6350" y="839861"/>
            <a:ext cx="12192000" cy="2405743"/>
          </a:xfrm>
          <a:prstGeom prst="rect">
            <a:avLst/>
          </a:prstGeom>
          <a:solidFill>
            <a:srgbClr val="EE4034">
              <a:alpha val="7803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5410943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937DFC-33EA-CED3-05BB-40A14E914E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90D12ED-C043-7E70-47F1-4C6717EB6B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Verwijzingen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579B7E9A-F258-7026-51D6-F29A59CB43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466681" y="1690688"/>
            <a:ext cx="8841713" cy="4351338"/>
          </a:xfrm>
        </p:spPr>
        <p:txBody>
          <a:bodyPr/>
          <a:lstStyle/>
          <a:p>
            <a:r>
              <a:rPr lang="nl-NL" dirty="0"/>
              <a:t>Bij reeks Kolom(A) en Rij(1) verschuift</a:t>
            </a:r>
          </a:p>
          <a:p>
            <a:r>
              <a:rPr lang="nl-NL" dirty="0"/>
              <a:t>Bij reeks Kolom(A) vast en Rij(1) verschuift</a:t>
            </a:r>
          </a:p>
          <a:p>
            <a:r>
              <a:rPr lang="nl-NL" dirty="0"/>
              <a:t>Bij reeks Kolom(A) en Rij(1) vast</a:t>
            </a:r>
          </a:p>
          <a:p>
            <a:r>
              <a:rPr lang="nl-NL" dirty="0"/>
              <a:t>Bij reeks Kolom(A) verschuift en Rij(1) vast</a:t>
            </a:r>
          </a:p>
          <a:p>
            <a:endParaRPr lang="nl-NL" dirty="0"/>
          </a:p>
          <a:p>
            <a:endParaRPr lang="nl-NL" dirty="0"/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8D58A1E3-AF3B-AA7A-DF0A-785556F544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3241431" cy="4351338"/>
          </a:xfrm>
        </p:spPr>
        <p:txBody>
          <a:bodyPr/>
          <a:lstStyle/>
          <a:p>
            <a:r>
              <a:rPr lang="nl-NL" dirty="0"/>
              <a:t>=A1</a:t>
            </a:r>
          </a:p>
          <a:p>
            <a:r>
              <a:rPr lang="nl-NL" dirty="0"/>
              <a:t>=A$1</a:t>
            </a:r>
          </a:p>
          <a:p>
            <a:r>
              <a:rPr lang="nl-NL" dirty="0"/>
              <a:t>=A$1$</a:t>
            </a:r>
          </a:p>
          <a:p>
            <a:r>
              <a:rPr lang="nl-NL" dirty="0"/>
              <a:t>=A1$</a:t>
            </a:r>
          </a:p>
        </p:txBody>
      </p:sp>
    </p:spTree>
    <p:extLst>
      <p:ext uri="{BB962C8B-B14F-4D97-AF65-F5344CB8AC3E}">
        <p14:creationId xmlns:p14="http://schemas.microsoft.com/office/powerpoint/2010/main" val="167383443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ED11715-9FCC-0B5A-BC15-132B100118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Tip</a:t>
            </a: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A00DF4F0-9142-54D5-3267-CE04FE9E30DF}"/>
              </a:ext>
            </a:extLst>
          </p:cNvPr>
          <p:cNvSpPr txBox="1"/>
          <p:nvPr/>
        </p:nvSpPr>
        <p:spPr>
          <a:xfrm>
            <a:off x="767167" y="4099302"/>
            <a:ext cx="954695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/>
              <a:t>💡 Extra tip: Doordrukken voor andere opties</a:t>
            </a:r>
          </a:p>
          <a:p>
            <a:r>
              <a:rPr lang="nl-NL" dirty="0"/>
              <a:t>Als je vaker achter elkaar op F4 drukt, switcht Excel door de verschillende soorten verwijzingen: </a:t>
            </a:r>
          </a:p>
          <a:p>
            <a:endParaRPr lang="nl-NL" dirty="0"/>
          </a:p>
          <a:p>
            <a:pPr lvl="0"/>
            <a:r>
              <a:rPr lang="nl-NL" b="1" dirty="0"/>
              <a:t>1x drukken:</a:t>
            </a:r>
            <a:r>
              <a:rPr lang="nl-NL" dirty="0"/>
              <a:t> $A$1 (Zowel kolom als rij staan </a:t>
            </a:r>
            <a:r>
              <a:rPr lang="nl-NL" b="1" dirty="0"/>
              <a:t>volledig vast</a:t>
            </a:r>
            <a:r>
              <a:rPr lang="nl-NL" dirty="0"/>
              <a:t>).</a:t>
            </a:r>
          </a:p>
          <a:p>
            <a:pPr lvl="0"/>
            <a:r>
              <a:rPr lang="nl-NL" b="1" dirty="0"/>
              <a:t>2x drukken:</a:t>
            </a:r>
            <a:r>
              <a:rPr lang="nl-NL" dirty="0"/>
              <a:t> A$1 (Alleen de </a:t>
            </a:r>
            <a:r>
              <a:rPr lang="nl-NL" b="1" dirty="0"/>
              <a:t>rij</a:t>
            </a:r>
            <a:r>
              <a:rPr lang="nl-NL" dirty="0"/>
              <a:t> staat vast).</a:t>
            </a:r>
          </a:p>
          <a:p>
            <a:pPr lvl="0"/>
            <a:r>
              <a:rPr lang="nl-NL" b="1" dirty="0"/>
              <a:t>3x drukken:</a:t>
            </a:r>
            <a:r>
              <a:rPr lang="nl-NL" dirty="0"/>
              <a:t> $A1 (Alleen de </a:t>
            </a:r>
            <a:r>
              <a:rPr lang="nl-NL" b="1" dirty="0"/>
              <a:t>kolom</a:t>
            </a:r>
            <a:r>
              <a:rPr lang="nl-NL" dirty="0"/>
              <a:t> staat vast).</a:t>
            </a:r>
          </a:p>
          <a:p>
            <a:pPr lvl="0"/>
            <a:r>
              <a:rPr lang="nl-NL" b="1" dirty="0"/>
              <a:t>4x drukken:</a:t>
            </a:r>
            <a:r>
              <a:rPr lang="nl-NL" dirty="0"/>
              <a:t> A1 (Weer terug naar de </a:t>
            </a:r>
            <a:r>
              <a:rPr lang="nl-NL" b="1" dirty="0"/>
              <a:t>normale, relatieve verwijzing</a:t>
            </a:r>
            <a:r>
              <a:rPr lang="nl-NL" dirty="0"/>
              <a:t>).</a:t>
            </a:r>
          </a:p>
          <a:p>
            <a:endParaRPr lang="nl-NL" dirty="0"/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D3304F56-C037-862A-F30A-AE97E79C0D41}"/>
              </a:ext>
            </a:extLst>
          </p:cNvPr>
          <p:cNvSpPr txBox="1"/>
          <p:nvPr/>
        </p:nvSpPr>
        <p:spPr>
          <a:xfrm>
            <a:off x="838200" y="1466036"/>
            <a:ext cx="939843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nl-NL" b="1" dirty="0"/>
              <a:t>Typ je formule</a:t>
            </a:r>
            <a:r>
              <a:rPr lang="nl-NL" dirty="0"/>
              <a:t> zoals je dat normaal gesproken ook doet (bijvoorbeeld =A1*B1).</a:t>
            </a:r>
          </a:p>
          <a:p>
            <a:pPr lvl="0"/>
            <a:r>
              <a:rPr lang="nl-NL" b="1" dirty="0"/>
              <a:t>Klik in de formulebalk</a:t>
            </a:r>
            <a:r>
              <a:rPr lang="nl-NL" dirty="0"/>
              <a:t> (of dubbelklik op de cel) en zet je cursor vlak voor, achter of in de </a:t>
            </a:r>
            <a:r>
              <a:rPr lang="nl-NL" dirty="0" err="1"/>
              <a:t>celverwijzing</a:t>
            </a:r>
            <a:r>
              <a:rPr lang="nl-NL" dirty="0"/>
              <a:t> die je wilt vastzetten (in dit geval A1).</a:t>
            </a:r>
          </a:p>
          <a:p>
            <a:pPr lvl="0"/>
            <a:r>
              <a:rPr lang="nl-NL" b="1" dirty="0"/>
              <a:t>Druk op de F4-toets</a:t>
            </a:r>
            <a:r>
              <a:rPr lang="nl-NL" dirty="0"/>
              <a:t> op je toetsenbord. Excel zet nu automatisch dollartekens voor de kolomletter en het rijnummer: </a:t>
            </a:r>
            <a:r>
              <a:rPr lang="nl-NL" b="1" dirty="0"/>
              <a:t>$A$1</a:t>
            </a:r>
            <a:r>
              <a:rPr lang="nl-NL" dirty="0"/>
              <a:t>.</a:t>
            </a:r>
          </a:p>
          <a:p>
            <a:pPr lvl="0"/>
            <a:r>
              <a:rPr lang="nl-NL" b="1" dirty="0"/>
              <a:t>Druk op Enter</a:t>
            </a:r>
            <a:r>
              <a:rPr lang="nl-NL" dirty="0"/>
              <a:t> om de formule te bevestigen.</a:t>
            </a:r>
          </a:p>
          <a:p>
            <a:pPr lvl="0"/>
            <a:r>
              <a:rPr lang="nl-NL" b="1" dirty="0"/>
              <a:t>Kopieer de formule</a:t>
            </a:r>
            <a:r>
              <a:rPr lang="nl-NL" dirty="0"/>
              <a:t> naar beneden of opzij (bijvoorbeeld met de vulgreep). Je zult zien dat $A$1 in elke cel hetzelfde blijft.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6066532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BA3CD05-1643-6880-EAD3-E3196527CD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Geen vaste waarde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303CB20A-3774-1A2F-D026-47CCBB7172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024" y="1481777"/>
            <a:ext cx="3419952" cy="2391109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209F106E-DC0B-9860-CE6B-15647C6608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9692" y="1453198"/>
            <a:ext cx="3353268" cy="2419688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4D9C7C35-1412-A6DB-9117-954B377536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23529" y="1453198"/>
            <a:ext cx="4410691" cy="2324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9660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C71709-54C2-E31E-763B-FC644B3595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39426B6-D913-02F9-FF7D-7F023404D5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Vaste kolomwaarde</a:t>
            </a:r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4857CCE0-F8E3-BEAC-DCE3-F929F38830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464" y="1514785"/>
            <a:ext cx="3000794" cy="2438740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4DE7283C-302B-EE3B-0965-A8AB21915D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3436" y="1571943"/>
            <a:ext cx="3010320" cy="2381582"/>
          </a:xfrm>
          <a:prstGeom prst="rect">
            <a:avLst/>
          </a:prstGeom>
        </p:spPr>
      </p:pic>
      <p:pic>
        <p:nvPicPr>
          <p:cNvPr id="15" name="Afbeelding 14">
            <a:extLst>
              <a:ext uri="{FF2B5EF4-FFF2-40B4-BE49-F238E27FC236}">
                <a16:creationId xmlns:a16="http://schemas.microsoft.com/office/drawing/2014/main" id="{631DDFEF-B911-3209-BDA6-5CDE121512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95958" y="1557653"/>
            <a:ext cx="4153480" cy="2353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4051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5FF5A7-C720-4A31-6064-9DF0B5E6FB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1DB4049-E22F-58E8-6795-7CDE7C7463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Vaste Rij en kolomwaarde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FA95AA26-95F6-5920-8841-6786F8635A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868" y="1557653"/>
            <a:ext cx="2905530" cy="2343477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76E52997-750F-DA11-A465-50160A186C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10623" y="1609881"/>
            <a:ext cx="2934109" cy="2372056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EB991908-8CB7-70F1-344B-022FFCC68E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7307" y="4095433"/>
            <a:ext cx="5734850" cy="2305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119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F78EDB3-FA22-7043-D289-24085E49CB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Voorbeeld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14573439-1BBB-D3C2-E98C-38C0048B17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7303" y="1577315"/>
            <a:ext cx="5020376" cy="2838846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F67EAB34-BF7E-5BEB-108B-7B8D1089F5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4315" y="1586370"/>
            <a:ext cx="5372850" cy="2934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2043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8941019-66EC-48F3-57A5-D4939320B8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BTW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6ED1B2BE-AC75-6617-1AEE-43244C5D9A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8630" y="1790471"/>
            <a:ext cx="4505954" cy="3277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718651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D1E0EB2-1CB8-B744-8BDF-76C826D3A5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Belangrijke sneltoetsen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26DFF32-9AF8-221D-7686-5322D9E3F7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err="1"/>
              <a:t>ctlr</a:t>
            </a:r>
            <a:r>
              <a:rPr lang="nl-NL" dirty="0"/>
              <a:t> + ↓		Naar de laatste rij</a:t>
            </a:r>
          </a:p>
          <a:p>
            <a:r>
              <a:rPr lang="nl-NL" dirty="0" err="1"/>
              <a:t>ctlr</a:t>
            </a:r>
            <a:r>
              <a:rPr lang="nl-NL" dirty="0"/>
              <a:t> + e		herhaalt voor alle cellen wat je net</a:t>
            </a:r>
          </a:p>
          <a:p>
            <a:pPr marL="0" indent="0">
              <a:buNone/>
            </a:pPr>
            <a:r>
              <a:rPr lang="nl-NL" dirty="0"/>
              <a:t>			 handmatig hebt gedaan </a:t>
            </a:r>
          </a:p>
          <a:p>
            <a:r>
              <a:rPr lang="nl-NL" dirty="0"/>
              <a:t>F4			A1 → $A$1 → A$1 → $A1→ A1</a:t>
            </a:r>
          </a:p>
        </p:txBody>
      </p:sp>
    </p:spTree>
    <p:extLst>
      <p:ext uri="{BB962C8B-B14F-4D97-AF65-F5344CB8AC3E}">
        <p14:creationId xmlns:p14="http://schemas.microsoft.com/office/powerpoint/2010/main" val="302575696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8A22261-9B69-AFB1-2CF8-F1AE7D839E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Einde</a:t>
            </a:r>
            <a:endParaRPr lang="nl-NL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A2CAEDC8-C68E-6E49-9CCD-D58711D20C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0679911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Aangepast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E4034"/>
      </a:accent1>
      <a:accent2>
        <a:srgbClr val="8F2626"/>
      </a:accent2>
      <a:accent3>
        <a:srgbClr val="490500"/>
      </a:accent3>
      <a:accent4>
        <a:srgbClr val="FF888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angepast 1">
      <a:majorFont>
        <a:latin typeface="Montserrat"/>
        <a:ea typeface=""/>
        <a:cs typeface=""/>
      </a:majorFont>
      <a:minorFont>
        <a:latin typeface="Montserrat"/>
        <a:ea typeface=""/>
        <a:cs typeface="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_ExplainiT" id="{09EFCC04-317E-44EC-8665-D544B389E248}" vid="{E94F4A24-9BFE-4B1D-A79E-53122D77A08C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72C97245A92A0478D8EA89AFB59E95F" ma:contentTypeVersion="21" ma:contentTypeDescription="Een nieuw document maken." ma:contentTypeScope="" ma:versionID="64ec014e95b12a19cd917bece0185308">
  <xsd:schema xmlns:xsd="http://www.w3.org/2001/XMLSchema" xmlns:xs="http://www.w3.org/2001/XMLSchema" xmlns:p="http://schemas.microsoft.com/office/2006/metadata/properties" xmlns:ns2="8d21ed76-b8b0-43f8-a6ca-b8896b8ce1d5" xmlns:ns3="6d540578-7330-494a-bea8-7cb6dd5ecbb8" targetNamespace="http://schemas.microsoft.com/office/2006/metadata/properties" ma:root="true" ma:fieldsID="4e0bca85575e50cfe487989b63bbdf5a" ns2:_="" ns3:_="">
    <xsd:import namespace="8d21ed76-b8b0-43f8-a6ca-b8896b8ce1d5"/>
    <xsd:import namespace="6d540578-7330-494a-bea8-7cb6dd5ecbb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Trainervoor_x003a_" minOccurs="0"/>
                <xsd:element ref="ns2:Volledigenaam" minOccurs="0"/>
                <xsd:element ref="ns2:Status" minOccurs="0"/>
                <xsd:element ref="ns2:Dagtekeningcontract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d21ed76-b8b0-43f8-a6ca-b8896b8ce1d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Trainervoor_x003a_" ma:index="20" nillable="true" ma:displayName="Trainer voor:" ma:default="ExplainiT" ma:format="Dropdown" ma:internalName="Trainervoor_x003a_">
      <xsd:simpleType>
        <xsd:restriction base="dms:Choice">
          <xsd:enumeration value="ExplainiT"/>
          <xsd:enumeration value="OR"/>
          <xsd:enumeration value="Weerbaarheid"/>
        </xsd:restriction>
      </xsd:simpleType>
    </xsd:element>
    <xsd:element name="Volledigenaam" ma:index="21" nillable="true" ma:displayName="Volledige naam" ma:format="Dropdown" ma:indexed="true" ma:internalName="Volledigenaam">
      <xsd:simpleType>
        <xsd:restriction base="dms:Text">
          <xsd:maxLength value="255"/>
        </xsd:restriction>
      </xsd:simpleType>
    </xsd:element>
    <xsd:element name="Status" ma:index="22" nillable="true" ma:displayName="Status" ma:default="Actief" ma:format="Dropdown" ma:internalName="Status">
      <xsd:simpleType>
        <xsd:restriction base="dms:Choice">
          <xsd:enumeration value="Actief"/>
          <xsd:enumeration value="De-actief"/>
        </xsd:restriction>
      </xsd:simpleType>
    </xsd:element>
    <xsd:element name="Dagtekeningcontract" ma:index="23" nillable="true" ma:displayName="Dagtekening contract" ma:format="DateOnly" ma:internalName="Dagtekeningcontract">
      <xsd:simpleType>
        <xsd:restriction base="dms:DateTime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6" nillable="true" ma:taxonomy="true" ma:internalName="lcf76f155ced4ddcb4097134ff3c332f" ma:taxonomyFieldName="MediaServiceImageTags" ma:displayName="Afbeeldingtags" ma:readOnly="false" ma:fieldId="{5cf76f15-5ced-4ddc-b409-7134ff3c332f}" ma:taxonomyMulti="true" ma:sspId="912dc4de-c260-4d17-abea-d7498c75555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8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540578-7330-494a-bea8-7cb6dd5ecbb8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7" nillable="true" ma:displayName="Taxonomy Catch All Column" ma:hidden="true" ma:list="{7ed73627-8c89-4af2-8df6-8df6e90f3736}" ma:internalName="TaxCatchAll" ma:showField="CatchAllData" ma:web="6d540578-7330-494a-bea8-7cb6dd5ecbb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8d21ed76-b8b0-43f8-a6ca-b8896b8ce1d5">Actief</Status>
    <Trainervoor_x003a_ xmlns="8d21ed76-b8b0-43f8-a6ca-b8896b8ce1d5">ExplainiT</Trainervoor_x003a_>
    <Dagtekeningcontract xmlns="8d21ed76-b8b0-43f8-a6ca-b8896b8ce1d5" xsi:nil="true"/>
    <Volledigenaam xmlns="8d21ed76-b8b0-43f8-a6ca-b8896b8ce1d5" xsi:nil="true"/>
    <lcf76f155ced4ddcb4097134ff3c332f xmlns="8d21ed76-b8b0-43f8-a6ca-b8896b8ce1d5">
      <Terms xmlns="http://schemas.microsoft.com/office/infopath/2007/PartnerControls"/>
    </lcf76f155ced4ddcb4097134ff3c332f>
    <TaxCatchAll xmlns="6d540578-7330-494a-bea8-7cb6dd5ecbb8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3073597-EF1E-4F18-B789-6304ECEB7DD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d21ed76-b8b0-43f8-a6ca-b8896b8ce1d5"/>
    <ds:schemaRef ds:uri="6d540578-7330-494a-bea8-7cb6dd5ecbb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86C095D-F41B-4FD7-BF73-586E6C728CF8}">
  <ds:schemaRefs>
    <ds:schemaRef ds:uri="http://schemas.microsoft.com/office/2006/metadata/properties"/>
    <ds:schemaRef ds:uri="http://schemas.microsoft.com/office/infopath/2007/PartnerControls"/>
    <ds:schemaRef ds:uri="8d21ed76-b8b0-43f8-a6ca-b8896b8ce1d5"/>
    <ds:schemaRef ds:uri="6d540578-7330-494a-bea8-7cb6dd5ecbb8"/>
  </ds:schemaRefs>
</ds:datastoreItem>
</file>

<file path=customXml/itemProps3.xml><?xml version="1.0" encoding="utf-8"?>
<ds:datastoreItem xmlns:ds="http://schemas.openxmlformats.org/officeDocument/2006/customXml" ds:itemID="{A6EED3C2-0CA9-4DAE-8242-B6788779B1B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Template_ExplainiT</Template>
  <TotalTime>0</TotalTime>
  <Words>529</Words>
  <Application>Microsoft Office PowerPoint</Application>
  <PresentationFormat>Breedbeeld</PresentationFormat>
  <Paragraphs>127</Paragraphs>
  <Slides>32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2</vt:i4>
      </vt:variant>
      <vt:variant>
        <vt:lpstr>Thema</vt:lpstr>
      </vt:variant>
      <vt:variant>
        <vt:i4>1</vt:i4>
      </vt:variant>
      <vt:variant>
        <vt:lpstr>Diatitels</vt:lpstr>
      </vt:variant>
      <vt:variant>
        <vt:i4>32</vt:i4>
      </vt:variant>
    </vt:vector>
  </HeadingPairs>
  <TitlesOfParts>
    <vt:vector size="35" baseType="lpstr">
      <vt:lpstr>Arial</vt:lpstr>
      <vt:lpstr>Montserrat</vt:lpstr>
      <vt:lpstr>Kantoorthema</vt:lpstr>
      <vt:lpstr>Excel – de basis</vt:lpstr>
      <vt:lpstr>Agenda</vt:lpstr>
      <vt:lpstr>Bestand Basis 1.xlsx</vt:lpstr>
      <vt:lpstr>Reeksen</vt:lpstr>
      <vt:lpstr>Reeks doorvoeren</vt:lpstr>
      <vt:lpstr>Functie toevoegen</vt:lpstr>
      <vt:lpstr>Opties om functie toe te voegen</vt:lpstr>
      <vt:lpstr>Tabblad formules</vt:lpstr>
      <vt:lpstr>Simpele functies</vt:lpstr>
      <vt:lpstr>Simpele functies</vt:lpstr>
      <vt:lpstr>Simpel zoeken</vt:lpstr>
      <vt:lpstr>Logische functies</vt:lpstr>
      <vt:lpstr>Logische functies</vt:lpstr>
      <vt:lpstr>Zoeken functies</vt:lpstr>
      <vt:lpstr>Tekst</vt:lpstr>
      <vt:lpstr>Tekst</vt:lpstr>
      <vt:lpstr>Datum en tijd</vt:lpstr>
      <vt:lpstr>Formaat</vt:lpstr>
      <vt:lpstr>Formaat</vt:lpstr>
      <vt:lpstr>Formaat</vt:lpstr>
      <vt:lpstr>Datum &amp; tijd</vt:lpstr>
      <vt:lpstr>Datum &amp; tijd functies</vt:lpstr>
      <vt:lpstr>Verwijzingen</vt:lpstr>
      <vt:lpstr>Verwijzingen</vt:lpstr>
      <vt:lpstr>Tip</vt:lpstr>
      <vt:lpstr>Geen vaste waarde</vt:lpstr>
      <vt:lpstr>Vaste kolomwaarde</vt:lpstr>
      <vt:lpstr>Vaste Rij en kolomwaarde</vt:lpstr>
      <vt:lpstr>Voorbeeld</vt:lpstr>
      <vt:lpstr>BTW</vt:lpstr>
      <vt:lpstr>Belangrijke sneltoetsen</vt:lpstr>
      <vt:lpstr>Einde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Voorblad</dc:title>
  <dc:creator>Mirel Nijhuis</dc:creator>
  <cp:lastModifiedBy>Thijs Vandongen</cp:lastModifiedBy>
  <cp:revision>4</cp:revision>
  <dcterms:created xsi:type="dcterms:W3CDTF">2022-02-11T10:31:14Z</dcterms:created>
  <dcterms:modified xsi:type="dcterms:W3CDTF">2026-10-08T09:45:21Z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0x010100372C97245A92A0478D8EA89AFB59E95F</vt:lpwstr>
  </property>
</Properties>
</file>